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16"/>
  </p:notesMasterIdLst>
  <p:handoutMasterIdLst>
    <p:handoutMasterId r:id="rId17"/>
  </p:handoutMasterIdLst>
  <p:sldIdLst>
    <p:sldId id="671" r:id="rId5"/>
    <p:sldId id="284" r:id="rId6"/>
    <p:sldId id="672" r:id="rId7"/>
    <p:sldId id="673" r:id="rId8"/>
    <p:sldId id="674" r:id="rId9"/>
    <p:sldId id="675" r:id="rId10"/>
    <p:sldId id="676" r:id="rId11"/>
    <p:sldId id="681" r:id="rId12"/>
    <p:sldId id="678" r:id="rId13"/>
    <p:sldId id="679" r:id="rId14"/>
    <p:sldId id="680"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E33"/>
    <a:srgbClr val="FF66FF"/>
    <a:srgbClr val="F5F5F5"/>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6"/>
    <p:restoredTop sz="79315"/>
  </p:normalViewPr>
  <p:slideViewPr>
    <p:cSldViewPr snapToGrid="0">
      <p:cViewPr>
        <p:scale>
          <a:sx n="88" d="100"/>
          <a:sy n="88" d="100"/>
        </p:scale>
        <p:origin x="1984" y="4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11.08.25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11.08.25</a:t>
            </a:fld>
            <a:endParaRPr lang="de-CH"/>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gage.ch/euses-zueri/informationen-fuer-jugendliche-und-kind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ngage.ch/euses-zueri/informationen-fuer-jugendliche-und-kind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350DA-0A44-F13F-A85C-7CFA953ACA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154E05A-DAC5-78D4-03EA-9F505A8DC21F}"/>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E97C3A5E-C746-E27A-8F1C-92DEBFADC9E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49DA3DF-9B00-A89C-0791-AC686A8F067F}"/>
              </a:ext>
            </a:extLst>
          </p:cNvPr>
          <p:cNvSpPr>
            <a:spLocks noGrp="1"/>
          </p:cNvSpPr>
          <p:nvPr>
            <p:ph type="sldNum" sz="quarter" idx="5"/>
          </p:nvPr>
        </p:nvSpPr>
        <p:spPr/>
        <p:txBody>
          <a:bodyPr/>
          <a:lstStyle/>
          <a:p>
            <a:fld id="{82B805BC-0D4D-6140-9563-34AD5BE48B05}" type="slidenum">
              <a:rPr lang="de-DE" smtClean="0"/>
              <a:t>1</a:t>
            </a:fld>
            <a:endParaRPr lang="de-DE"/>
          </a:p>
        </p:txBody>
      </p:sp>
    </p:spTree>
    <p:extLst>
      <p:ext uri="{BB962C8B-B14F-4D97-AF65-F5344CB8AC3E}">
        <p14:creationId xmlns:p14="http://schemas.microsoft.com/office/powerpoint/2010/main" val="127040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2278915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4</a:t>
            </a:fld>
            <a:endParaRPr lang="de-CH"/>
          </a:p>
        </p:txBody>
      </p:sp>
    </p:spTree>
    <p:extLst>
      <p:ext uri="{BB962C8B-B14F-4D97-AF65-F5344CB8AC3E}">
        <p14:creationId xmlns:p14="http://schemas.microsoft.com/office/powerpoint/2010/main" val="365802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Jugendvorstoss: </a:t>
            </a:r>
            <a:r>
              <a:rPr lang="de-DE" dirty="0">
                <a:hlinkClick r:id="rId3"/>
              </a:rPr>
              <a:t>www.engage.ch/euses-zueri/informationen-fuer-jugendliche-und-kinder</a:t>
            </a:r>
            <a:endParaRPr lang="de-DE" dirty="0"/>
          </a:p>
          <a:p>
            <a:endParaRPr lang="de-DE"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7</a:t>
            </a:fld>
            <a:endParaRPr lang="de-CH"/>
          </a:p>
        </p:txBody>
      </p:sp>
    </p:spTree>
    <p:extLst>
      <p:ext uri="{BB962C8B-B14F-4D97-AF65-F5344CB8AC3E}">
        <p14:creationId xmlns:p14="http://schemas.microsoft.com/office/powerpoint/2010/main" val="52676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7B617-3087-1488-BB47-DB37A1B20C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D77DE4-1CE3-1910-D4F2-DC4539081DFF}"/>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8402B410-BBA4-282B-AB8B-F17167084A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dirty="0"/>
              <a:t>Jugendvorstoss: </a:t>
            </a:r>
            <a:r>
              <a:rPr lang="de-DE" dirty="0">
                <a:hlinkClick r:id="rId3"/>
              </a:rPr>
              <a:t>www.engage.ch/euses-zueri/informationen-fuer-jugendliche-und-kinder</a:t>
            </a:r>
            <a:endParaRPr lang="de-DE" dirty="0"/>
          </a:p>
          <a:p>
            <a:endParaRPr lang="de-DE" dirty="0"/>
          </a:p>
        </p:txBody>
      </p:sp>
      <p:sp>
        <p:nvSpPr>
          <p:cNvPr id="4" name="Foliennummernplatzhalter 3">
            <a:extLst>
              <a:ext uri="{FF2B5EF4-FFF2-40B4-BE49-F238E27FC236}">
                <a16:creationId xmlns:a16="http://schemas.microsoft.com/office/drawing/2014/main" id="{DFD77F84-C4EB-2FE2-3B2D-6E5B9C5EEE2D}"/>
              </a:ext>
            </a:extLst>
          </p:cNvPr>
          <p:cNvSpPr>
            <a:spLocks noGrp="1"/>
          </p:cNvSpPr>
          <p:nvPr>
            <p:ph type="sldNum" sz="quarter" idx="5"/>
          </p:nvPr>
        </p:nvSpPr>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191727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19175" y="2312988"/>
            <a:ext cx="9648825" cy="1553878"/>
          </a:xfrm>
        </p:spPr>
        <p:txBody>
          <a:bodyPr anchor="b"/>
          <a:lstStyle>
            <a:lvl1pPr algn="l">
              <a:lnSpc>
                <a:spcPct val="85000"/>
              </a:lnSpc>
              <a:defRPr sz="5400"/>
            </a:lvl1pPr>
          </a:lstStyle>
          <a:p>
            <a:r>
              <a:rPr lang="de-DE"/>
              <a:t>Mastertitelformat bearbeiten</a:t>
            </a:r>
            <a:endParaRPr lang="de-CH"/>
          </a:p>
        </p:txBody>
      </p:sp>
      <p:sp>
        <p:nvSpPr>
          <p:cNvPr id="3" name="Untertitel 2"/>
          <p:cNvSpPr>
            <a:spLocks noGrp="1"/>
          </p:cNvSpPr>
          <p:nvPr>
            <p:ph type="subTitle" idx="1"/>
          </p:nvPr>
        </p:nvSpPr>
        <p:spPr>
          <a:xfrm>
            <a:off x="1019175" y="3844119"/>
            <a:ext cx="5544877" cy="1413681"/>
          </a:xfrm>
        </p:spPr>
        <p:txBody>
          <a:bodyPr/>
          <a:lstStyle>
            <a:lvl1pPr marL="0" indent="0" algn="l">
              <a:buNone/>
              <a:defRPr sz="2400">
                <a:latin typeface="Karla Medium" panose="020F050202020403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CED0D30-1C6E-24DE-8FFD-33D4AC723644}"/>
              </a:ext>
            </a:extLst>
          </p:cNvPr>
          <p:cNvSpPr>
            <a:spLocks noGrp="1"/>
          </p:cNvSpPr>
          <p:nvPr>
            <p:ph type="dt" sz="half" idx="10"/>
          </p:nvPr>
        </p:nvSpPr>
        <p:spPr/>
        <p:txBody>
          <a:bodyPr/>
          <a:lstStyle/>
          <a:p>
            <a:fld id="{F3773D5C-2BBF-B042-B007-9593DA8C014C}" type="datetime4">
              <a:rPr lang="de-CH" smtClean="0"/>
              <a:t>11. August 2025</a:t>
            </a:fld>
            <a:r>
              <a:rPr lang="de-CH"/>
              <a:t> |</a:t>
            </a:r>
          </a:p>
        </p:txBody>
      </p:sp>
      <p:sp>
        <p:nvSpPr>
          <p:cNvPr id="6" name="Fußzeilenplatzhalter 5">
            <a:extLst>
              <a:ext uri="{FF2B5EF4-FFF2-40B4-BE49-F238E27FC236}">
                <a16:creationId xmlns:a16="http://schemas.microsoft.com/office/drawing/2014/main" id="{4590C55E-7297-BC52-720F-78D70EAD9D7F}"/>
              </a:ext>
            </a:extLst>
          </p:cNvPr>
          <p:cNvSpPr>
            <a:spLocks noGrp="1"/>
          </p:cNvSpPr>
          <p:nvPr>
            <p:ph type="ftr" sz="quarter" idx="11"/>
          </p:nvPr>
        </p:nvSpPr>
        <p:spPr/>
        <p:txBody>
          <a:bodyPr/>
          <a:lstStyle/>
          <a:p>
            <a:r>
              <a:rPr lang="de-CH" dirty="0"/>
              <a:t>Jugendkonferenz der Stadt Zürich | 6. November 2025</a:t>
            </a:r>
          </a:p>
        </p:txBody>
      </p:sp>
      <p:sp>
        <p:nvSpPr>
          <p:cNvPr id="8" name="Foliennummernplatzhalter 7">
            <a:extLst>
              <a:ext uri="{FF2B5EF4-FFF2-40B4-BE49-F238E27FC236}">
                <a16:creationId xmlns:a16="http://schemas.microsoft.com/office/drawing/2014/main" id="{7B05B106-2375-202E-D2C8-2C258F83276D}"/>
              </a:ext>
            </a:extLst>
          </p:cNvPr>
          <p:cNvSpPr>
            <a:spLocks noGrp="1"/>
          </p:cNvSpPr>
          <p:nvPr>
            <p:ph type="sldNum" sz="quarter" idx="12"/>
          </p:nvPr>
        </p:nvSpPr>
        <p:spPr/>
        <p:txBody>
          <a:bodyPr/>
          <a:lstStyle/>
          <a:p>
            <a:fld id="{442AD375-037F-43D0-B059-5172DA06796A}" type="slidenum">
              <a:rPr lang="de-CH" smtClean="0"/>
              <a:pPr/>
              <a:t>‹Nr.›</a:t>
            </a:fld>
            <a:endParaRPr lang="de-CH"/>
          </a:p>
        </p:txBody>
      </p:sp>
      <p:cxnSp>
        <p:nvCxnSpPr>
          <p:cNvPr id="16" name="Gerader Verbinder 15">
            <a:extLst>
              <a:ext uri="{FF2B5EF4-FFF2-40B4-BE49-F238E27FC236}">
                <a16:creationId xmlns:a16="http://schemas.microsoft.com/office/drawing/2014/main" id="{C19599C6-7D62-F363-806A-CB8F17197E3A}"/>
              </a:ext>
            </a:extLst>
          </p:cNvPr>
          <p:cNvCxnSpPr/>
          <p:nvPr userDrawn="1"/>
        </p:nvCxnSpPr>
        <p:spPr>
          <a:xfrm>
            <a:off x="1019175" y="6098400"/>
            <a:ext cx="10153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9" name="Bildplatzhalter 4">
            <a:extLst>
              <a:ext uri="{FF2B5EF4-FFF2-40B4-BE49-F238E27FC236}">
                <a16:creationId xmlns:a16="http://schemas.microsoft.com/office/drawing/2014/main" id="{E9B71F37-704C-B88B-F4AC-60C4BA855B8B}"/>
              </a:ext>
            </a:extLst>
          </p:cNvPr>
          <p:cNvSpPr>
            <a:spLocks noGrp="1"/>
          </p:cNvSpPr>
          <p:nvPr>
            <p:ph type="pic" sz="quarter" idx="13"/>
          </p:nvPr>
        </p:nvSpPr>
        <p:spPr>
          <a:xfrm>
            <a:off x="6096000" y="0"/>
            <a:ext cx="6096000" cy="6858000"/>
          </a:xfrm>
          <a:pattFill prst="lgCheck">
            <a:fgClr>
              <a:schemeClr val="bg1">
                <a:lumMod val="8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
        <p:nvSpPr>
          <p:cNvPr id="2" name="Titel 1"/>
          <p:cNvSpPr>
            <a:spLocks noGrp="1"/>
          </p:cNvSpPr>
          <p:nvPr>
            <p:ph type="title" hasCustomPrompt="1"/>
          </p:nvPr>
        </p:nvSpPr>
        <p:spPr>
          <a:xfrm>
            <a:off x="1019175" y="1596788"/>
            <a:ext cx="4752529" cy="608076"/>
          </a:xfrm>
        </p:spPr>
        <p:txBody>
          <a:bodyPr/>
          <a:lstStyle>
            <a:lvl1pPr>
              <a:defRPr/>
            </a:lvl1pPr>
          </a:lstStyle>
          <a:p>
            <a:r>
              <a:rPr lang="de-CH"/>
              <a:t>Titel hinzufügen</a:t>
            </a:r>
          </a:p>
        </p:txBody>
      </p:sp>
      <p:sp>
        <p:nvSpPr>
          <p:cNvPr id="3" name="Inhaltsplatzhalter 2"/>
          <p:cNvSpPr>
            <a:spLocks noGrp="1"/>
          </p:cNvSpPr>
          <p:nvPr>
            <p:ph idx="1" hasCustomPrompt="1"/>
          </p:nvPr>
        </p:nvSpPr>
        <p:spPr>
          <a:xfrm>
            <a:off x="1019175" y="2312988"/>
            <a:ext cx="4752529" cy="3690937"/>
          </a:xfrm>
        </p:spPr>
        <p:txBody>
          <a:bodyPr/>
          <a:lstStyle>
            <a:lvl1pPr>
              <a:defRPr/>
            </a:lvl1pPr>
          </a:lstStyle>
          <a:p>
            <a:pPr lvl="0"/>
            <a:r>
              <a:rPr lang="de-DE"/>
              <a:t>Inhalt hinzufügen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FFA5F2A8-72B0-E540-870B-2085F6BB9EF3}"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
        <p:nvSpPr>
          <p:cNvPr id="13" name="Textplatzhalter 8">
            <a:extLst>
              <a:ext uri="{FF2B5EF4-FFF2-40B4-BE49-F238E27FC236}">
                <a16:creationId xmlns:a16="http://schemas.microsoft.com/office/drawing/2014/main" id="{DD5BE3F8-6C6C-08F0-78B0-2CE54853DF7F}"/>
              </a:ext>
            </a:extLst>
          </p:cNvPr>
          <p:cNvSpPr>
            <a:spLocks noGrp="1"/>
          </p:cNvSpPr>
          <p:nvPr>
            <p:ph type="body" sz="quarter" idx="17"/>
          </p:nvPr>
        </p:nvSpPr>
        <p:spPr>
          <a:xfrm>
            <a:off x="5267908" y="0"/>
            <a:ext cx="1386892" cy="1893888"/>
          </a:xfrm>
          <a:blipFill>
            <a:blip r:embed="rId2"/>
            <a:stretch>
              <a:fillRect t="-18860"/>
            </a:stretch>
          </a:blipFill>
        </p:spPr>
        <p:txBody>
          <a:bodyPr/>
          <a:lstStyle>
            <a:lvl1pPr marL="0" indent="0">
              <a:buNone/>
              <a:defRPr sz="1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92870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9" name="Bildplatzhalter 4">
            <a:extLst>
              <a:ext uri="{FF2B5EF4-FFF2-40B4-BE49-F238E27FC236}">
                <a16:creationId xmlns:a16="http://schemas.microsoft.com/office/drawing/2014/main" id="{E9B71F37-704C-B88B-F4AC-60C4BA855B8B}"/>
              </a:ext>
            </a:extLst>
          </p:cNvPr>
          <p:cNvSpPr>
            <a:spLocks noGrp="1"/>
          </p:cNvSpPr>
          <p:nvPr>
            <p:ph type="pic" sz="quarter" idx="13"/>
          </p:nvPr>
        </p:nvSpPr>
        <p:spPr>
          <a:xfrm>
            <a:off x="6096000" y="0"/>
            <a:ext cx="6096000" cy="6858000"/>
          </a:xfrm>
          <a:pattFill prst="lgCheck">
            <a:fgClr>
              <a:schemeClr val="bg1">
                <a:lumMod val="8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
        <p:nvSpPr>
          <p:cNvPr id="4" name="Bildplatzhalter 4">
            <a:extLst>
              <a:ext uri="{FF2B5EF4-FFF2-40B4-BE49-F238E27FC236}">
                <a16:creationId xmlns:a16="http://schemas.microsoft.com/office/drawing/2014/main" id="{747BD0DD-CCE8-FD4C-5E6D-09BFCB251437}"/>
              </a:ext>
            </a:extLst>
          </p:cNvPr>
          <p:cNvSpPr>
            <a:spLocks noGrp="1"/>
          </p:cNvSpPr>
          <p:nvPr>
            <p:ph type="pic" sz="quarter" idx="21"/>
          </p:nvPr>
        </p:nvSpPr>
        <p:spPr>
          <a:xfrm>
            <a:off x="0" y="0"/>
            <a:ext cx="6096000" cy="6858000"/>
          </a:xfrm>
          <a:pattFill prst="lgCheck">
            <a:fgClr>
              <a:schemeClr val="bg1">
                <a:lumMod val="7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
        <p:nvSpPr>
          <p:cNvPr id="2" name="Titel 1"/>
          <p:cNvSpPr>
            <a:spLocks noGrp="1"/>
          </p:cNvSpPr>
          <p:nvPr>
            <p:ph type="title" hasCustomPrompt="1"/>
          </p:nvPr>
        </p:nvSpPr>
        <p:spPr>
          <a:xfrm>
            <a:off x="1019175" y="1596788"/>
            <a:ext cx="7165057" cy="608076"/>
          </a:xfrm>
        </p:spPr>
        <p:txBody>
          <a:bodyPr/>
          <a:lstStyle>
            <a:lvl1pPr>
              <a:defRPr/>
            </a:lvl1pPr>
          </a:lstStyle>
          <a:p>
            <a:r>
              <a:rPr lang="de-CH"/>
              <a:t>Titel hinzufügen (optional)</a:t>
            </a:r>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C9564E78-8E0B-614E-A398-2BFB6B0CF7F9}"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
        <p:nvSpPr>
          <p:cNvPr id="13" name="Textplatzhalter 8">
            <a:extLst>
              <a:ext uri="{FF2B5EF4-FFF2-40B4-BE49-F238E27FC236}">
                <a16:creationId xmlns:a16="http://schemas.microsoft.com/office/drawing/2014/main" id="{DD5BE3F8-6C6C-08F0-78B0-2CE54853DF7F}"/>
              </a:ext>
            </a:extLst>
          </p:cNvPr>
          <p:cNvSpPr>
            <a:spLocks noGrp="1"/>
          </p:cNvSpPr>
          <p:nvPr>
            <p:ph type="body" sz="quarter" idx="17"/>
          </p:nvPr>
        </p:nvSpPr>
        <p:spPr>
          <a:xfrm>
            <a:off x="5544000" y="4960800"/>
            <a:ext cx="1386892" cy="1897200"/>
          </a:xfrm>
          <a:blipFill dpi="0" rotWithShape="1">
            <a:blip r:embed="rId2"/>
            <a:srcRect/>
            <a:stretch>
              <a:fillRect b="-18596"/>
            </a:stretch>
          </a:blipFill>
        </p:spPr>
        <p:txBody>
          <a:bodyPr/>
          <a:lstStyle>
            <a:lvl1pPr marL="0" indent="0">
              <a:buNone/>
              <a:defRPr sz="100">
                <a:solidFill>
                  <a:schemeClr val="bg1"/>
                </a:solidFill>
              </a:defRPr>
            </a:lvl1pPr>
          </a:lstStyle>
          <a:p>
            <a:pPr lvl="0"/>
            <a:r>
              <a:rPr lang="de-DE"/>
              <a:t>Mastertextformat bearbeiten</a:t>
            </a:r>
          </a:p>
        </p:txBody>
      </p:sp>
      <p:sp>
        <p:nvSpPr>
          <p:cNvPr id="8" name="Textplatzhalter 8">
            <a:extLst>
              <a:ext uri="{FF2B5EF4-FFF2-40B4-BE49-F238E27FC236}">
                <a16:creationId xmlns:a16="http://schemas.microsoft.com/office/drawing/2014/main" id="{815CEC32-6C5C-5425-A025-7FE4C488B4BE}"/>
              </a:ext>
            </a:extLst>
          </p:cNvPr>
          <p:cNvSpPr>
            <a:spLocks noGrp="1"/>
          </p:cNvSpPr>
          <p:nvPr>
            <p:ph type="body" sz="quarter" idx="22"/>
          </p:nvPr>
        </p:nvSpPr>
        <p:spPr>
          <a:xfrm>
            <a:off x="68400" y="79200"/>
            <a:ext cx="2602800" cy="1371600"/>
          </a:xfrm>
          <a:blipFill dpi="0" rotWithShape="1">
            <a:blip r:embed="rId3">
              <a:extLst>
                <a:ext uri="{96DAC541-7B7A-43D3-8B79-37D633B846F1}">
                  <asvg:svgBlip xmlns:asvg="http://schemas.microsoft.com/office/drawing/2016/SVG/main" r:embed="rId4"/>
                </a:ext>
              </a:extLst>
            </a:blip>
            <a:srcRect/>
            <a:stretch>
              <a:fillRect/>
            </a:stretch>
          </a:blipFill>
        </p:spPr>
        <p:txBody>
          <a:bodyPr/>
          <a:lstStyle>
            <a:lvl1pPr marL="0" indent="0">
              <a:buNone/>
              <a:defRPr sz="1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427179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19" name="Bildplatzhalter 4">
            <a:extLst>
              <a:ext uri="{FF2B5EF4-FFF2-40B4-BE49-F238E27FC236}">
                <a16:creationId xmlns:a16="http://schemas.microsoft.com/office/drawing/2014/main" id="{E9B71F37-704C-B88B-F4AC-60C4BA855B8B}"/>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
        <p:nvSpPr>
          <p:cNvPr id="2" name="Titel 1"/>
          <p:cNvSpPr>
            <a:spLocks noGrp="1"/>
          </p:cNvSpPr>
          <p:nvPr>
            <p:ph type="title" hasCustomPrompt="1"/>
          </p:nvPr>
        </p:nvSpPr>
        <p:spPr>
          <a:xfrm>
            <a:off x="1019175" y="1596788"/>
            <a:ext cx="7165057" cy="608076"/>
          </a:xfrm>
        </p:spPr>
        <p:txBody>
          <a:bodyPr/>
          <a:lstStyle>
            <a:lvl1pPr>
              <a:defRPr/>
            </a:lvl1pPr>
          </a:lstStyle>
          <a:p>
            <a:r>
              <a:rPr lang="de-CH"/>
              <a:t>Titel hinzufügen (optional)</a:t>
            </a:r>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20553C64-AD4A-9745-ABC8-5C96A0514A0C}"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
        <p:nvSpPr>
          <p:cNvPr id="8" name="Textplatzhalter 8">
            <a:extLst>
              <a:ext uri="{FF2B5EF4-FFF2-40B4-BE49-F238E27FC236}">
                <a16:creationId xmlns:a16="http://schemas.microsoft.com/office/drawing/2014/main" id="{815CEC32-6C5C-5425-A025-7FE4C488B4BE}"/>
              </a:ext>
            </a:extLst>
          </p:cNvPr>
          <p:cNvSpPr>
            <a:spLocks noGrp="1"/>
          </p:cNvSpPr>
          <p:nvPr>
            <p:ph type="body" sz="quarter" idx="22"/>
          </p:nvPr>
        </p:nvSpPr>
        <p:spPr>
          <a:xfrm>
            <a:off x="68400" y="79200"/>
            <a:ext cx="2602800" cy="1371600"/>
          </a:xfr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marL="0" indent="0">
              <a:buNone/>
              <a:defRPr sz="100">
                <a:solidFill>
                  <a:schemeClr val="bg1"/>
                </a:solidFill>
              </a:defRPr>
            </a:lvl1pPr>
          </a:lstStyle>
          <a:p>
            <a:pPr lvl="0"/>
            <a:r>
              <a:rPr lang="de-DE"/>
              <a:t>Mastertextformat bearbeiten</a:t>
            </a:r>
          </a:p>
        </p:txBody>
      </p:sp>
    </p:spTree>
    <p:extLst>
      <p:ext uri="{BB962C8B-B14F-4D97-AF65-F5344CB8AC3E}">
        <p14:creationId xmlns:p14="http://schemas.microsoft.com/office/powerpoint/2010/main" val="782630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Zitat A">
    <p:bg>
      <p:bgPr>
        <a:solidFill>
          <a:schemeClr val="accent1"/>
        </a:solidFill>
        <a:effectLst/>
      </p:bgPr>
    </p:bg>
    <p:spTree>
      <p:nvGrpSpPr>
        <p:cNvPr id="1" name=""/>
        <p:cNvGrpSpPr/>
        <p:nvPr/>
      </p:nvGrpSpPr>
      <p:grpSpPr>
        <a:xfrm>
          <a:off x="0" y="0"/>
          <a:ext cx="0" cy="0"/>
          <a:chOff x="0" y="0"/>
          <a:chExt cx="0" cy="0"/>
        </a:xfrm>
      </p:grpSpPr>
      <p:sp>
        <p:nvSpPr>
          <p:cNvPr id="19" name="Freihandform: Form 18">
            <a:extLst>
              <a:ext uri="{FF2B5EF4-FFF2-40B4-BE49-F238E27FC236}">
                <a16:creationId xmlns:a16="http://schemas.microsoft.com/office/drawing/2014/main" id="{2E96945E-25C9-87E3-8C6E-36F59C127B0F}"/>
              </a:ext>
            </a:extLst>
          </p:cNvPr>
          <p:cNvSpPr>
            <a:spLocks/>
          </p:cNvSpPr>
          <p:nvPr userDrawn="1"/>
        </p:nvSpPr>
        <p:spPr bwMode="auto">
          <a:xfrm>
            <a:off x="983432" y="1251770"/>
            <a:ext cx="10520891" cy="4763073"/>
          </a:xfrm>
          <a:custGeom>
            <a:avLst/>
            <a:gdLst>
              <a:gd name="connsiteX0" fmla="*/ 1572500 w 4835524"/>
              <a:gd name="connsiteY0" fmla="*/ 0 h 2189163"/>
              <a:gd name="connsiteX1" fmla="*/ 1836645 w 4835524"/>
              <a:gd name="connsiteY1" fmla="*/ 447875 h 2189163"/>
              <a:gd name="connsiteX2" fmla="*/ 2392420 w 4835524"/>
              <a:gd name="connsiteY2" fmla="*/ 120650 h 2189163"/>
              <a:gd name="connsiteX3" fmla="*/ 2540742 w 4835524"/>
              <a:gd name="connsiteY3" fmla="*/ 372340 h 2189163"/>
              <a:gd name="connsiteX4" fmla="*/ 3086401 w 4835524"/>
              <a:gd name="connsiteY4" fmla="*/ 56317 h 2189163"/>
              <a:gd name="connsiteX5" fmla="*/ 3219382 w 4835524"/>
              <a:gd name="connsiteY5" fmla="*/ 287261 h 2189163"/>
              <a:gd name="connsiteX6" fmla="*/ 3715931 w 4835524"/>
              <a:gd name="connsiteY6" fmla="*/ 0 h 2189163"/>
              <a:gd name="connsiteX7" fmla="*/ 4105821 w 4835524"/>
              <a:gd name="connsiteY7" fmla="*/ 677564 h 2189163"/>
              <a:gd name="connsiteX8" fmla="*/ 4382893 w 4835524"/>
              <a:gd name="connsiteY8" fmla="*/ 514350 h 2189163"/>
              <a:gd name="connsiteX9" fmla="*/ 4835524 w 4835524"/>
              <a:gd name="connsiteY9" fmla="*/ 1283081 h 2189163"/>
              <a:gd name="connsiteX10" fmla="*/ 3359344 w 4835524"/>
              <a:gd name="connsiteY10" fmla="*/ 2152650 h 2189163"/>
              <a:gd name="connsiteX11" fmla="*/ 3256069 w 4835524"/>
              <a:gd name="connsiteY11" fmla="*/ 1977253 h 2189163"/>
              <a:gd name="connsiteX12" fmla="*/ 2890314 w 4835524"/>
              <a:gd name="connsiteY12" fmla="*/ 2189163 h 2189163"/>
              <a:gd name="connsiteX13" fmla="*/ 2676322 w 4835524"/>
              <a:gd name="connsiteY13" fmla="*/ 1817208 h 2189163"/>
              <a:gd name="connsiteX14" fmla="*/ 2161212 w 4835524"/>
              <a:gd name="connsiteY14" fmla="*/ 2115602 h 2189163"/>
              <a:gd name="connsiteX15" fmla="*/ 1952364 w 4835524"/>
              <a:gd name="connsiteY15" fmla="*/ 1752637 h 2189163"/>
              <a:gd name="connsiteX16" fmla="*/ 1275721 w 4835524"/>
              <a:gd name="connsiteY16" fmla="*/ 2151062 h 2189163"/>
              <a:gd name="connsiteX17" fmla="*/ 1133667 w 4835524"/>
              <a:gd name="connsiteY17" fmla="*/ 1910105 h 2189163"/>
              <a:gd name="connsiteX18" fmla="*/ 754005 w 4835524"/>
              <a:gd name="connsiteY18" fmla="*/ 2133600 h 2189163"/>
              <a:gd name="connsiteX19" fmla="*/ 604097 w 4835524"/>
              <a:gd name="connsiteY19" fmla="*/ 1879289 h 2189163"/>
              <a:gd name="connsiteX20" fmla="*/ 490378 w 4835524"/>
              <a:gd name="connsiteY20" fmla="*/ 1946275 h 2189163"/>
              <a:gd name="connsiteX21" fmla="*/ 0 w 4835524"/>
              <a:gd name="connsiteY21" fmla="*/ 1113576 h 2189163"/>
              <a:gd name="connsiteX22" fmla="*/ 221865 w 4835524"/>
              <a:gd name="connsiteY22" fmla="*/ 982867 h 2189163"/>
              <a:gd name="connsiteX23" fmla="*/ 139700 w 4835524"/>
              <a:gd name="connsiteY23" fmla="*/ 843439 h 21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5524" h="2189163">
                <a:moveTo>
                  <a:pt x="1572500" y="0"/>
                </a:moveTo>
                <a:lnTo>
                  <a:pt x="1836645" y="447875"/>
                </a:lnTo>
                <a:lnTo>
                  <a:pt x="2392420" y="120650"/>
                </a:lnTo>
                <a:lnTo>
                  <a:pt x="2540742" y="372340"/>
                </a:lnTo>
                <a:lnTo>
                  <a:pt x="3086401" y="56317"/>
                </a:lnTo>
                <a:lnTo>
                  <a:pt x="3219382" y="287261"/>
                </a:lnTo>
                <a:lnTo>
                  <a:pt x="3715931" y="0"/>
                </a:lnTo>
                <a:lnTo>
                  <a:pt x="4105821" y="677564"/>
                </a:lnTo>
                <a:lnTo>
                  <a:pt x="4382893" y="514350"/>
                </a:lnTo>
                <a:lnTo>
                  <a:pt x="4835524" y="1283081"/>
                </a:lnTo>
                <a:lnTo>
                  <a:pt x="3359344" y="2152650"/>
                </a:lnTo>
                <a:lnTo>
                  <a:pt x="3256069" y="1977253"/>
                </a:lnTo>
                <a:lnTo>
                  <a:pt x="2890314" y="2189163"/>
                </a:lnTo>
                <a:lnTo>
                  <a:pt x="2676322" y="1817208"/>
                </a:lnTo>
                <a:lnTo>
                  <a:pt x="2161212" y="2115602"/>
                </a:lnTo>
                <a:lnTo>
                  <a:pt x="1952364" y="1752637"/>
                </a:lnTo>
                <a:lnTo>
                  <a:pt x="1275721" y="2151062"/>
                </a:lnTo>
                <a:lnTo>
                  <a:pt x="1133667" y="1910105"/>
                </a:lnTo>
                <a:lnTo>
                  <a:pt x="754005" y="2133600"/>
                </a:lnTo>
                <a:lnTo>
                  <a:pt x="604097" y="1879289"/>
                </a:lnTo>
                <a:lnTo>
                  <a:pt x="490378" y="1946275"/>
                </a:lnTo>
                <a:lnTo>
                  <a:pt x="0" y="1113576"/>
                </a:lnTo>
                <a:lnTo>
                  <a:pt x="221865" y="982867"/>
                </a:lnTo>
                <a:lnTo>
                  <a:pt x="139700" y="84343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B0E3E293-1C5E-5A43-867C-7E605FA43FDB}"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15" name="Textplatzhalter 14">
            <a:extLst>
              <a:ext uri="{FF2B5EF4-FFF2-40B4-BE49-F238E27FC236}">
                <a16:creationId xmlns:a16="http://schemas.microsoft.com/office/drawing/2014/main" id="{20BC6E9C-2E6C-D81F-5E35-8ADF019AED5D}"/>
              </a:ext>
            </a:extLst>
          </p:cNvPr>
          <p:cNvSpPr>
            <a:spLocks noGrp="1"/>
          </p:cNvSpPr>
          <p:nvPr>
            <p:ph type="body" sz="quarter" idx="13" hasCustomPrompt="1"/>
          </p:nvPr>
        </p:nvSpPr>
        <p:spPr>
          <a:xfrm>
            <a:off x="2640014" y="2312988"/>
            <a:ext cx="6911974" cy="2663825"/>
          </a:xfrm>
        </p:spPr>
        <p:txBody>
          <a:bodyPr anchor="ctr"/>
          <a:lstStyle>
            <a:lvl1pPr marL="0" indent="0" algn="ctr">
              <a:buFontTx/>
              <a:buNone/>
              <a:defRPr sz="3600" b="1">
                <a:latin typeface="+mj-lt"/>
              </a:defRPr>
            </a:lvl1pPr>
            <a:lvl2pPr marL="0" indent="0" algn="ctr">
              <a:buFontTx/>
              <a:buNone/>
              <a:defRPr/>
            </a:lvl2pPr>
          </a:lstStyle>
          <a:p>
            <a:pPr lvl="0"/>
            <a:r>
              <a:rPr lang="de-CH" noProof="0"/>
              <a:t>«Zitat A» hinzufügen</a:t>
            </a:r>
          </a:p>
          <a:p>
            <a:pPr lvl="1"/>
            <a:r>
              <a:rPr lang="de-DE"/>
              <a:t>Zweite Ebene (Autor, Optional)</a:t>
            </a:r>
          </a:p>
        </p:txBody>
      </p:sp>
      <p:pic>
        <p:nvPicPr>
          <p:cNvPr id="7" name="Grafik 6" descr="Ein Bild, das Grafiken, Grafikdesign, Logo, Schrift enthält.&#10;&#10;Automatisch generierte Beschreibung">
            <a:extLst>
              <a:ext uri="{FF2B5EF4-FFF2-40B4-BE49-F238E27FC236}">
                <a16:creationId xmlns:a16="http://schemas.microsoft.com/office/drawing/2014/main" id="{F2ED04A5-6CD6-D03F-D865-C81CFAA782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8" name="Grafik 7">
            <a:extLst>
              <a:ext uri="{FF2B5EF4-FFF2-40B4-BE49-F238E27FC236}">
                <a16:creationId xmlns:a16="http://schemas.microsoft.com/office/drawing/2014/main" id="{F2C12064-D0E9-520E-EB4F-4DF1251FD9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128948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itat B">
    <p:bg>
      <p:bgPr>
        <a:solidFill>
          <a:schemeClr val="accent3"/>
        </a:solidFill>
        <a:effectLst/>
      </p:bgPr>
    </p:bg>
    <p:spTree>
      <p:nvGrpSpPr>
        <p:cNvPr id="1" name=""/>
        <p:cNvGrpSpPr/>
        <p:nvPr/>
      </p:nvGrpSpPr>
      <p:grpSpPr>
        <a:xfrm>
          <a:off x="0" y="0"/>
          <a:ext cx="0" cy="0"/>
          <a:chOff x="0" y="0"/>
          <a:chExt cx="0" cy="0"/>
        </a:xfrm>
      </p:grpSpPr>
      <p:sp>
        <p:nvSpPr>
          <p:cNvPr id="2" name="Freihandform: Form 1">
            <a:extLst>
              <a:ext uri="{FF2B5EF4-FFF2-40B4-BE49-F238E27FC236}">
                <a16:creationId xmlns:a16="http://schemas.microsoft.com/office/drawing/2014/main" id="{03643CE4-A91E-F6ED-1A09-A852CF86DA07}"/>
              </a:ext>
            </a:extLst>
          </p:cNvPr>
          <p:cNvSpPr>
            <a:spLocks/>
          </p:cNvSpPr>
          <p:nvPr userDrawn="1"/>
        </p:nvSpPr>
        <p:spPr bwMode="auto">
          <a:xfrm>
            <a:off x="1271464" y="871222"/>
            <a:ext cx="10297143" cy="5319530"/>
          </a:xfrm>
          <a:custGeom>
            <a:avLst/>
            <a:gdLst>
              <a:gd name="connsiteX0" fmla="*/ 1918069 w 4111625"/>
              <a:gd name="connsiteY0" fmla="*/ 0 h 2124076"/>
              <a:gd name="connsiteX1" fmla="*/ 2143330 w 4111625"/>
              <a:gd name="connsiteY1" fmla="*/ 382360 h 2124076"/>
              <a:gd name="connsiteX2" fmla="*/ 2469698 w 4111625"/>
              <a:gd name="connsiteY2" fmla="*/ 193852 h 2124076"/>
              <a:gd name="connsiteX3" fmla="*/ 2586505 w 4111625"/>
              <a:gd name="connsiteY3" fmla="*/ 396158 h 2124076"/>
              <a:gd name="connsiteX4" fmla="*/ 3022584 w 4111625"/>
              <a:gd name="connsiteY4" fmla="*/ 144463 h 2124076"/>
              <a:gd name="connsiteX5" fmla="*/ 3254717 w 4111625"/>
              <a:gd name="connsiteY5" fmla="*/ 546638 h 2124076"/>
              <a:gd name="connsiteX6" fmla="*/ 3598062 w 4111625"/>
              <a:gd name="connsiteY6" fmla="*/ 344488 h 2124076"/>
              <a:gd name="connsiteX7" fmla="*/ 4049712 w 4111625"/>
              <a:gd name="connsiteY7" fmla="*/ 1110822 h 2124076"/>
              <a:gd name="connsiteX8" fmla="*/ 3980638 w 4111625"/>
              <a:gd name="connsiteY8" fmla="*/ 1151479 h 2124076"/>
              <a:gd name="connsiteX9" fmla="*/ 4111625 w 4111625"/>
              <a:gd name="connsiteY9" fmla="*/ 1373967 h 2124076"/>
              <a:gd name="connsiteX10" fmla="*/ 2837983 w 4111625"/>
              <a:gd name="connsiteY10" fmla="*/ 2124076 h 2124076"/>
              <a:gd name="connsiteX11" fmla="*/ 2673027 w 4111625"/>
              <a:gd name="connsiteY11" fmla="*/ 1843960 h 2124076"/>
              <a:gd name="connsiteX12" fmla="*/ 2297811 w 4111625"/>
              <a:gd name="connsiteY12" fmla="*/ 2060576 h 2124076"/>
              <a:gd name="connsiteX13" fmla="*/ 2109780 w 4111625"/>
              <a:gd name="connsiteY13" fmla="*/ 1735177 h 2124076"/>
              <a:gd name="connsiteX14" fmla="*/ 1657556 w 4111625"/>
              <a:gd name="connsiteY14" fmla="*/ 1996370 h 2124076"/>
              <a:gd name="connsiteX15" fmla="*/ 1494560 w 4111625"/>
              <a:gd name="connsiteY15" fmla="*/ 1714026 h 2124076"/>
              <a:gd name="connsiteX16" fmla="*/ 965408 w 4111625"/>
              <a:gd name="connsiteY16" fmla="*/ 2025651 h 2124076"/>
              <a:gd name="connsiteX17" fmla="*/ 799273 w 4111625"/>
              <a:gd name="connsiteY17" fmla="*/ 1743691 h 2124076"/>
              <a:gd name="connsiteX18" fmla="*/ 474294 w 4111625"/>
              <a:gd name="connsiteY18" fmla="*/ 1935163 h 2124076"/>
              <a:gd name="connsiteX19" fmla="*/ 0 w 4111625"/>
              <a:gd name="connsiteY19" fmla="*/ 1129716 h 2124076"/>
              <a:gd name="connsiteX20" fmla="*/ 140715 w 4111625"/>
              <a:gd name="connsiteY20" fmla="*/ 1046837 h 2124076"/>
              <a:gd name="connsiteX21" fmla="*/ 26987 w 4111625"/>
              <a:gd name="connsiteY21" fmla="*/ 853703 h 2124076"/>
              <a:gd name="connsiteX22" fmla="*/ 1308593 w 4111625"/>
              <a:gd name="connsiteY22" fmla="*/ 98426 h 2124076"/>
              <a:gd name="connsiteX23" fmla="*/ 1422509 w 4111625"/>
              <a:gd name="connsiteY23" fmla="*/ 291878 h 212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11625" h="2124076">
                <a:moveTo>
                  <a:pt x="1918069" y="0"/>
                </a:moveTo>
                <a:lnTo>
                  <a:pt x="2143330" y="382360"/>
                </a:lnTo>
                <a:lnTo>
                  <a:pt x="2469698" y="193852"/>
                </a:lnTo>
                <a:lnTo>
                  <a:pt x="2586505" y="396158"/>
                </a:lnTo>
                <a:lnTo>
                  <a:pt x="3022584" y="144463"/>
                </a:lnTo>
                <a:lnTo>
                  <a:pt x="3254717" y="546638"/>
                </a:lnTo>
                <a:lnTo>
                  <a:pt x="3598062" y="344488"/>
                </a:lnTo>
                <a:lnTo>
                  <a:pt x="4049712" y="1110822"/>
                </a:lnTo>
                <a:lnTo>
                  <a:pt x="3980638" y="1151479"/>
                </a:lnTo>
                <a:lnTo>
                  <a:pt x="4111625" y="1373967"/>
                </a:lnTo>
                <a:lnTo>
                  <a:pt x="2837983" y="2124076"/>
                </a:lnTo>
                <a:lnTo>
                  <a:pt x="2673027" y="1843960"/>
                </a:lnTo>
                <a:lnTo>
                  <a:pt x="2297811" y="2060576"/>
                </a:lnTo>
                <a:lnTo>
                  <a:pt x="2109780" y="1735177"/>
                </a:lnTo>
                <a:lnTo>
                  <a:pt x="1657556" y="1996370"/>
                </a:lnTo>
                <a:lnTo>
                  <a:pt x="1494560" y="1714026"/>
                </a:lnTo>
                <a:lnTo>
                  <a:pt x="965408" y="2025651"/>
                </a:lnTo>
                <a:lnTo>
                  <a:pt x="799273" y="1743691"/>
                </a:lnTo>
                <a:lnTo>
                  <a:pt x="474294" y="1935163"/>
                </a:lnTo>
                <a:lnTo>
                  <a:pt x="0" y="1129716"/>
                </a:lnTo>
                <a:lnTo>
                  <a:pt x="140715" y="1046837"/>
                </a:lnTo>
                <a:lnTo>
                  <a:pt x="26987" y="853703"/>
                </a:lnTo>
                <a:lnTo>
                  <a:pt x="1308593" y="98426"/>
                </a:lnTo>
                <a:lnTo>
                  <a:pt x="1422509" y="29187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E3BE90E9-4F52-514C-94B9-D31F1E9BEC12}"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DE"/>
              <a:t>Plattform Mitwirkung | Euses Züri» | Julia Kneubühler und Michael Koger</a:t>
            </a:r>
            <a:endParaRPr lang="de-CH"/>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15" name="Textplatzhalter 14">
            <a:extLst>
              <a:ext uri="{FF2B5EF4-FFF2-40B4-BE49-F238E27FC236}">
                <a16:creationId xmlns:a16="http://schemas.microsoft.com/office/drawing/2014/main" id="{20BC6E9C-2E6C-D81F-5E35-8ADF019AED5D}"/>
              </a:ext>
            </a:extLst>
          </p:cNvPr>
          <p:cNvSpPr>
            <a:spLocks noGrp="1"/>
          </p:cNvSpPr>
          <p:nvPr>
            <p:ph type="body" sz="quarter" idx="13" hasCustomPrompt="1"/>
          </p:nvPr>
        </p:nvSpPr>
        <p:spPr>
          <a:xfrm>
            <a:off x="2640014" y="2312988"/>
            <a:ext cx="6911974" cy="2663825"/>
          </a:xfrm>
        </p:spPr>
        <p:txBody>
          <a:bodyPr anchor="ctr"/>
          <a:lstStyle>
            <a:lvl1pPr marL="0" indent="0" algn="ctr">
              <a:buFontTx/>
              <a:buNone/>
              <a:defRPr sz="3600" b="1">
                <a:latin typeface="+mj-lt"/>
              </a:defRPr>
            </a:lvl1pPr>
            <a:lvl2pPr marL="0" indent="0" algn="ctr">
              <a:buFontTx/>
              <a:buNone/>
              <a:defRPr/>
            </a:lvl2pPr>
          </a:lstStyle>
          <a:p>
            <a:pPr lvl="0"/>
            <a:r>
              <a:rPr lang="de-CH" noProof="0"/>
              <a:t>«Zitat B» hinzufügen</a:t>
            </a:r>
          </a:p>
          <a:p>
            <a:pPr lvl="1"/>
            <a:r>
              <a:rPr lang="de-DE"/>
              <a:t>Zweite Ebene (Autor, Optional)</a:t>
            </a:r>
          </a:p>
        </p:txBody>
      </p:sp>
      <p:pic>
        <p:nvPicPr>
          <p:cNvPr id="11" name="Grafik 10" descr="Ein Bild, das Grafiken, Grafikdesign, Logo, Schrift enthält.&#10;&#10;Automatisch generierte Beschreibung">
            <a:extLst>
              <a:ext uri="{FF2B5EF4-FFF2-40B4-BE49-F238E27FC236}">
                <a16:creationId xmlns:a16="http://schemas.microsoft.com/office/drawing/2014/main" id="{D9736FCF-2BB0-1CC5-5268-4FE086394D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12" name="Grafik 11">
            <a:extLst>
              <a:ext uri="{FF2B5EF4-FFF2-40B4-BE49-F238E27FC236}">
                <a16:creationId xmlns:a16="http://schemas.microsoft.com/office/drawing/2014/main" id="{77BA8559-9076-02A3-9C4D-F5B25C0EAD1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89540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Zitat C">
    <p:bg>
      <p:bgPr>
        <a:solidFill>
          <a:schemeClr val="accent2"/>
        </a:solidFill>
        <a:effectLst/>
      </p:bgPr>
    </p:bg>
    <p:spTree>
      <p:nvGrpSpPr>
        <p:cNvPr id="1" name=""/>
        <p:cNvGrpSpPr/>
        <p:nvPr/>
      </p:nvGrpSpPr>
      <p:grpSpPr>
        <a:xfrm>
          <a:off x="0" y="0"/>
          <a:ext cx="0" cy="0"/>
          <a:chOff x="0" y="0"/>
          <a:chExt cx="0" cy="0"/>
        </a:xfrm>
      </p:grpSpPr>
      <p:sp>
        <p:nvSpPr>
          <p:cNvPr id="3" name="Freihandform: Form 2">
            <a:extLst>
              <a:ext uri="{FF2B5EF4-FFF2-40B4-BE49-F238E27FC236}">
                <a16:creationId xmlns:a16="http://schemas.microsoft.com/office/drawing/2014/main" id="{8C0889C9-3E82-007B-7506-E9FFE1664FC0}"/>
              </a:ext>
            </a:extLst>
          </p:cNvPr>
          <p:cNvSpPr>
            <a:spLocks/>
          </p:cNvSpPr>
          <p:nvPr userDrawn="1"/>
        </p:nvSpPr>
        <p:spPr bwMode="auto">
          <a:xfrm>
            <a:off x="767408" y="942267"/>
            <a:ext cx="11197244" cy="5102792"/>
          </a:xfrm>
          <a:custGeom>
            <a:avLst/>
            <a:gdLst>
              <a:gd name="connsiteX0" fmla="*/ 1455503 w 3567112"/>
              <a:gd name="connsiteY0" fmla="*/ 0 h 1625599"/>
              <a:gd name="connsiteX1" fmla="*/ 1674723 w 3567112"/>
              <a:gd name="connsiteY1" fmla="*/ 372288 h 1625599"/>
              <a:gd name="connsiteX2" fmla="*/ 2023455 w 3567112"/>
              <a:gd name="connsiteY2" fmla="*/ 166687 h 1625599"/>
              <a:gd name="connsiteX3" fmla="*/ 2103380 w 3567112"/>
              <a:gd name="connsiteY3" fmla="*/ 302509 h 1625599"/>
              <a:gd name="connsiteX4" fmla="*/ 2357588 w 3567112"/>
              <a:gd name="connsiteY4" fmla="*/ 155724 h 1625599"/>
              <a:gd name="connsiteX5" fmla="*/ 2447735 w 3567112"/>
              <a:gd name="connsiteY5" fmla="*/ 311905 h 1625599"/>
              <a:gd name="connsiteX6" fmla="*/ 2784496 w 3567112"/>
              <a:gd name="connsiteY6" fmla="*/ 117475 h 1625599"/>
              <a:gd name="connsiteX7" fmla="*/ 3026025 w 3567112"/>
              <a:gd name="connsiteY7" fmla="*/ 535844 h 1625599"/>
              <a:gd name="connsiteX8" fmla="*/ 3232136 w 3567112"/>
              <a:gd name="connsiteY8" fmla="*/ 414337 h 1625599"/>
              <a:gd name="connsiteX9" fmla="*/ 3567112 w 3567112"/>
              <a:gd name="connsiteY9" fmla="*/ 983445 h 1625599"/>
              <a:gd name="connsiteX10" fmla="*/ 2644789 w 3567112"/>
              <a:gd name="connsiteY10" fmla="*/ 1527174 h 1625599"/>
              <a:gd name="connsiteX11" fmla="*/ 2568951 w 3567112"/>
              <a:gd name="connsiteY11" fmla="*/ 1398330 h 1625599"/>
              <a:gd name="connsiteX12" fmla="*/ 2224796 w 3567112"/>
              <a:gd name="connsiteY12" fmla="*/ 1597025 h 1625599"/>
              <a:gd name="connsiteX13" fmla="*/ 2079711 w 3567112"/>
              <a:gd name="connsiteY13" fmla="*/ 1345678 h 1625599"/>
              <a:gd name="connsiteX14" fmla="*/ 1730354 w 3567112"/>
              <a:gd name="connsiteY14" fmla="*/ 1547393 h 1625599"/>
              <a:gd name="connsiteX15" fmla="*/ 1638000 w 3567112"/>
              <a:gd name="connsiteY15" fmla="*/ 1387420 h 1625599"/>
              <a:gd name="connsiteX16" fmla="*/ 1234095 w 3567112"/>
              <a:gd name="connsiteY16" fmla="*/ 1625599 h 1625599"/>
              <a:gd name="connsiteX17" fmla="*/ 1093679 w 3567112"/>
              <a:gd name="connsiteY17" fmla="*/ 1386933 h 1625599"/>
              <a:gd name="connsiteX18" fmla="*/ 740008 w 3567112"/>
              <a:gd name="connsiteY18" fmla="*/ 1595437 h 1625599"/>
              <a:gd name="connsiteX19" fmla="*/ 567916 w 3567112"/>
              <a:gd name="connsiteY19" fmla="*/ 1303081 h 1625599"/>
              <a:gd name="connsiteX20" fmla="*/ 378992 w 3567112"/>
              <a:gd name="connsiteY20" fmla="*/ 1414462 h 1625599"/>
              <a:gd name="connsiteX21" fmla="*/ 0 w 3567112"/>
              <a:gd name="connsiteY21" fmla="*/ 770449 h 1625599"/>
              <a:gd name="connsiteX22" fmla="*/ 1024357 w 3567112"/>
              <a:gd name="connsiteY22" fmla="*/ 166687 h 1625599"/>
              <a:gd name="connsiteX23" fmla="*/ 1062547 w 3567112"/>
              <a:gd name="connsiteY23" fmla="*/ 231567 h 16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67112" h="1625599">
                <a:moveTo>
                  <a:pt x="1455503" y="0"/>
                </a:moveTo>
                <a:lnTo>
                  <a:pt x="1674723" y="372288"/>
                </a:lnTo>
                <a:lnTo>
                  <a:pt x="2023455" y="166687"/>
                </a:lnTo>
                <a:lnTo>
                  <a:pt x="2103380" y="302509"/>
                </a:lnTo>
                <a:lnTo>
                  <a:pt x="2357588" y="155724"/>
                </a:lnTo>
                <a:lnTo>
                  <a:pt x="2447735" y="311905"/>
                </a:lnTo>
                <a:lnTo>
                  <a:pt x="2784496" y="117475"/>
                </a:lnTo>
                <a:lnTo>
                  <a:pt x="3026025" y="535844"/>
                </a:lnTo>
                <a:lnTo>
                  <a:pt x="3232136" y="414337"/>
                </a:lnTo>
                <a:lnTo>
                  <a:pt x="3567112" y="983445"/>
                </a:lnTo>
                <a:lnTo>
                  <a:pt x="2644789" y="1527174"/>
                </a:lnTo>
                <a:lnTo>
                  <a:pt x="2568951" y="1398330"/>
                </a:lnTo>
                <a:lnTo>
                  <a:pt x="2224796" y="1597025"/>
                </a:lnTo>
                <a:lnTo>
                  <a:pt x="2079711" y="1345678"/>
                </a:lnTo>
                <a:lnTo>
                  <a:pt x="1730354" y="1547393"/>
                </a:lnTo>
                <a:lnTo>
                  <a:pt x="1638000" y="1387420"/>
                </a:lnTo>
                <a:lnTo>
                  <a:pt x="1234095" y="1625599"/>
                </a:lnTo>
                <a:lnTo>
                  <a:pt x="1093679" y="1386933"/>
                </a:lnTo>
                <a:lnTo>
                  <a:pt x="740008" y="1595437"/>
                </a:lnTo>
                <a:lnTo>
                  <a:pt x="567916" y="1303081"/>
                </a:lnTo>
                <a:lnTo>
                  <a:pt x="378992" y="1414462"/>
                </a:lnTo>
                <a:lnTo>
                  <a:pt x="0" y="770449"/>
                </a:lnTo>
                <a:lnTo>
                  <a:pt x="1024357" y="166687"/>
                </a:lnTo>
                <a:lnTo>
                  <a:pt x="1062547" y="23156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9819D5B0-AC55-A141-A045-34C62189ED26}"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DE"/>
              <a:t>Plattform Mitwirkung | Euses Züri» | Julia Kneubühler und Michael Koger</a:t>
            </a:r>
            <a:endParaRPr lang="de-CH"/>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15" name="Textplatzhalter 14">
            <a:extLst>
              <a:ext uri="{FF2B5EF4-FFF2-40B4-BE49-F238E27FC236}">
                <a16:creationId xmlns:a16="http://schemas.microsoft.com/office/drawing/2014/main" id="{20BC6E9C-2E6C-D81F-5E35-8ADF019AED5D}"/>
              </a:ext>
            </a:extLst>
          </p:cNvPr>
          <p:cNvSpPr>
            <a:spLocks noGrp="1"/>
          </p:cNvSpPr>
          <p:nvPr>
            <p:ph type="body" sz="quarter" idx="13" hasCustomPrompt="1"/>
          </p:nvPr>
        </p:nvSpPr>
        <p:spPr>
          <a:xfrm>
            <a:off x="2640014" y="2312988"/>
            <a:ext cx="6911974" cy="2663825"/>
          </a:xfrm>
        </p:spPr>
        <p:txBody>
          <a:bodyPr anchor="ctr"/>
          <a:lstStyle>
            <a:lvl1pPr marL="0" indent="0" algn="ctr">
              <a:buFontTx/>
              <a:buNone/>
              <a:defRPr sz="3600" b="1">
                <a:latin typeface="+mj-lt"/>
              </a:defRPr>
            </a:lvl1pPr>
            <a:lvl2pPr marL="0" indent="0" algn="ctr">
              <a:buFontTx/>
              <a:buNone/>
              <a:defRPr/>
            </a:lvl2pPr>
          </a:lstStyle>
          <a:p>
            <a:pPr lvl="0"/>
            <a:r>
              <a:rPr lang="de-CH" noProof="0"/>
              <a:t>«Zitat C» hinzufügen</a:t>
            </a:r>
          </a:p>
          <a:p>
            <a:pPr lvl="1"/>
            <a:r>
              <a:rPr lang="de-DE"/>
              <a:t>Zweite Ebene (Autor, Optional)</a:t>
            </a:r>
          </a:p>
        </p:txBody>
      </p:sp>
      <p:pic>
        <p:nvPicPr>
          <p:cNvPr id="11" name="Grafik 10" descr="Ein Bild, das Grafiken, Grafikdesign, Logo, Schrift enthält.&#10;&#10;Automatisch generierte Beschreibung">
            <a:extLst>
              <a:ext uri="{FF2B5EF4-FFF2-40B4-BE49-F238E27FC236}">
                <a16:creationId xmlns:a16="http://schemas.microsoft.com/office/drawing/2014/main" id="{DF44A33A-7D48-C9C9-A3E2-D86AFA0556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12" name="Grafik 11">
            <a:extLst>
              <a:ext uri="{FF2B5EF4-FFF2-40B4-BE49-F238E27FC236}">
                <a16:creationId xmlns:a16="http://schemas.microsoft.com/office/drawing/2014/main" id="{8470EAE4-65AB-2E92-B025-FEAD3CC506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947457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ortrait">
    <p:bg>
      <p:bgPr>
        <a:solidFill>
          <a:schemeClr val="accent1"/>
        </a:solidFill>
        <a:effectLst/>
      </p:bgPr>
    </p:bg>
    <p:spTree>
      <p:nvGrpSpPr>
        <p:cNvPr id="1" name=""/>
        <p:cNvGrpSpPr/>
        <p:nvPr/>
      </p:nvGrpSpPr>
      <p:grpSpPr>
        <a:xfrm>
          <a:off x="0" y="0"/>
          <a:ext cx="0" cy="0"/>
          <a:chOff x="0" y="0"/>
          <a:chExt cx="0" cy="0"/>
        </a:xfrm>
      </p:grpSpPr>
      <p:sp>
        <p:nvSpPr>
          <p:cNvPr id="20" name="Freihandform: Form 19">
            <a:extLst>
              <a:ext uri="{FF2B5EF4-FFF2-40B4-BE49-F238E27FC236}">
                <a16:creationId xmlns:a16="http://schemas.microsoft.com/office/drawing/2014/main" id="{FC77C449-C9F9-F9D5-EDB8-BE26C109ABC3}"/>
              </a:ext>
            </a:extLst>
          </p:cNvPr>
          <p:cNvSpPr>
            <a:spLocks/>
          </p:cNvSpPr>
          <p:nvPr userDrawn="1"/>
        </p:nvSpPr>
        <p:spPr bwMode="auto">
          <a:xfrm>
            <a:off x="4007768" y="1384738"/>
            <a:ext cx="3977352" cy="2363978"/>
          </a:xfrm>
          <a:custGeom>
            <a:avLst/>
            <a:gdLst>
              <a:gd name="connsiteX0" fmla="*/ 1019046 w 2195513"/>
              <a:gd name="connsiteY0" fmla="*/ 0 h 1304925"/>
              <a:gd name="connsiteX1" fmla="*/ 1128984 w 2195513"/>
              <a:gd name="connsiteY1" fmla="*/ 186392 h 1304925"/>
              <a:gd name="connsiteX2" fmla="*/ 1289553 w 2195513"/>
              <a:gd name="connsiteY2" fmla="*/ 92075 h 1304925"/>
              <a:gd name="connsiteX3" fmla="*/ 1355732 w 2195513"/>
              <a:gd name="connsiteY3" fmla="*/ 204080 h 1304925"/>
              <a:gd name="connsiteX4" fmla="*/ 1670553 w 2195513"/>
              <a:gd name="connsiteY4" fmla="*/ 19050 h 1304925"/>
              <a:gd name="connsiteX5" fmla="*/ 1819493 w 2195513"/>
              <a:gd name="connsiteY5" fmla="*/ 271321 h 1304925"/>
              <a:gd name="connsiteX6" fmla="*/ 1948561 w 2195513"/>
              <a:gd name="connsiteY6" fmla="*/ 195263 h 1304925"/>
              <a:gd name="connsiteX7" fmla="*/ 2195513 w 2195513"/>
              <a:gd name="connsiteY7" fmla="*/ 615088 h 1304925"/>
              <a:gd name="connsiteX8" fmla="*/ 2005868 w 2195513"/>
              <a:gd name="connsiteY8" fmla="*/ 726881 h 1304925"/>
              <a:gd name="connsiteX9" fmla="*/ 2176463 w 2195513"/>
              <a:gd name="connsiteY9" fmla="*/ 1022385 h 1304925"/>
              <a:gd name="connsiteX10" fmla="*/ 1953888 w 2195513"/>
              <a:gd name="connsiteY10" fmla="*/ 1151027 h 1304925"/>
              <a:gd name="connsiteX11" fmla="*/ 2042778 w 2195513"/>
              <a:gd name="connsiteY11" fmla="*/ 1304925 h 1304925"/>
              <a:gd name="connsiteX12" fmla="*/ 50056 w 2195513"/>
              <a:gd name="connsiteY12" fmla="*/ 1304925 h 1304925"/>
              <a:gd name="connsiteX13" fmla="*/ 0 w 2195513"/>
              <a:gd name="connsiteY13" fmla="*/ 1219954 h 1304925"/>
              <a:gd name="connsiteX14" fmla="*/ 254963 w 2195513"/>
              <a:gd name="connsiteY14" fmla="*/ 1069727 h 1304925"/>
              <a:gd name="connsiteX15" fmla="*/ 88900 w 2195513"/>
              <a:gd name="connsiteY15" fmla="*/ 787829 h 1304925"/>
              <a:gd name="connsiteX16" fmla="*/ 564074 w 2195513"/>
              <a:gd name="connsiteY16" fmla="*/ 507902 h 1304925"/>
              <a:gd name="connsiteX17" fmla="*/ 458788 w 2195513"/>
              <a:gd name="connsiteY17" fmla="*/ 329343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5513" h="1304925">
                <a:moveTo>
                  <a:pt x="1019046" y="0"/>
                </a:moveTo>
                <a:lnTo>
                  <a:pt x="1128984" y="186392"/>
                </a:lnTo>
                <a:lnTo>
                  <a:pt x="1289553" y="92075"/>
                </a:lnTo>
                <a:lnTo>
                  <a:pt x="1355732" y="204080"/>
                </a:lnTo>
                <a:lnTo>
                  <a:pt x="1670553" y="19050"/>
                </a:lnTo>
                <a:lnTo>
                  <a:pt x="1819493" y="271321"/>
                </a:lnTo>
                <a:lnTo>
                  <a:pt x="1948561" y="195263"/>
                </a:lnTo>
                <a:lnTo>
                  <a:pt x="2195513" y="615088"/>
                </a:lnTo>
                <a:lnTo>
                  <a:pt x="2005868" y="726881"/>
                </a:lnTo>
                <a:lnTo>
                  <a:pt x="2176463" y="1022385"/>
                </a:lnTo>
                <a:lnTo>
                  <a:pt x="1953888" y="1151027"/>
                </a:lnTo>
                <a:lnTo>
                  <a:pt x="2042778" y="1304925"/>
                </a:lnTo>
                <a:lnTo>
                  <a:pt x="50056" y="1304925"/>
                </a:lnTo>
                <a:lnTo>
                  <a:pt x="0" y="1219954"/>
                </a:lnTo>
                <a:lnTo>
                  <a:pt x="254963" y="1069727"/>
                </a:lnTo>
                <a:lnTo>
                  <a:pt x="88900" y="787829"/>
                </a:lnTo>
                <a:lnTo>
                  <a:pt x="564074" y="507902"/>
                </a:lnTo>
                <a:lnTo>
                  <a:pt x="458788" y="32934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E7DE2653-E046-1149-9606-665720D7D41E}"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DE"/>
              <a:t>Plattform Mitwirkung | Euses Züri» | Julia Kneubühler und Michael Koger</a:t>
            </a:r>
            <a:endParaRPr lang="de-CH"/>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15" name="Textplatzhalter 14">
            <a:extLst>
              <a:ext uri="{FF2B5EF4-FFF2-40B4-BE49-F238E27FC236}">
                <a16:creationId xmlns:a16="http://schemas.microsoft.com/office/drawing/2014/main" id="{5377DFE1-1BC9-50F3-688A-8C729F740565}"/>
              </a:ext>
            </a:extLst>
          </p:cNvPr>
          <p:cNvSpPr>
            <a:spLocks noGrp="1"/>
          </p:cNvSpPr>
          <p:nvPr>
            <p:ph type="body" sz="quarter" idx="13" hasCustomPrompt="1"/>
          </p:nvPr>
        </p:nvSpPr>
        <p:spPr>
          <a:xfrm>
            <a:off x="3336355" y="4166601"/>
            <a:ext cx="5519291" cy="1527134"/>
          </a:xfrm>
        </p:spPr>
        <p:txBody>
          <a:bodyPr/>
          <a:lstStyle>
            <a:lvl1pPr marL="0" indent="0" algn="ctr">
              <a:lnSpc>
                <a:spcPct val="96000"/>
              </a:lnSpc>
              <a:spcAft>
                <a:spcPts val="0"/>
              </a:spcAft>
              <a:buFontTx/>
              <a:buNone/>
              <a:defRPr sz="1800">
                <a:solidFill>
                  <a:schemeClr val="bg1"/>
                </a:solidFill>
                <a:latin typeface="+mj-lt"/>
              </a:defRPr>
            </a:lvl1pPr>
            <a:lvl2pPr marL="268287" indent="0" algn="ctr">
              <a:lnSpc>
                <a:spcPct val="100000"/>
              </a:lnSpc>
              <a:buFontTx/>
              <a:buNone/>
              <a:defRPr sz="1800">
                <a:solidFill>
                  <a:schemeClr val="bg1"/>
                </a:solidFill>
                <a:latin typeface="+mj-lt"/>
              </a:defRPr>
            </a:lvl2pPr>
            <a:lvl3pPr>
              <a:lnSpc>
                <a:spcPct val="100000"/>
              </a:lnSpc>
              <a:defRPr sz="1800">
                <a:latin typeface="+mj-lt"/>
              </a:defRPr>
            </a:lvl3pPr>
            <a:lvl4pPr>
              <a:lnSpc>
                <a:spcPct val="100000"/>
              </a:lnSpc>
              <a:defRPr sz="1800">
                <a:latin typeface="+mj-lt"/>
              </a:defRPr>
            </a:lvl4pPr>
            <a:lvl5pPr>
              <a:lnSpc>
                <a:spcPct val="100000"/>
              </a:lnSpc>
              <a:defRPr sz="1800">
                <a:latin typeface="+mj-lt"/>
              </a:defRPr>
            </a:lvl5pPr>
          </a:lstStyle>
          <a:p>
            <a:pPr lvl="0"/>
            <a:r>
              <a:rPr lang="de-DE"/>
              <a:t>Funktion hinzufügen</a:t>
            </a:r>
            <a:br>
              <a:rPr lang="de-DE"/>
            </a:br>
            <a:r>
              <a:rPr lang="de-DE"/>
              <a:t>Telefon</a:t>
            </a:r>
            <a:br>
              <a:rPr lang="de-DE"/>
            </a:br>
            <a:r>
              <a:rPr lang="de-DE"/>
              <a:t>E- Mailadresse</a:t>
            </a:r>
          </a:p>
        </p:txBody>
      </p:sp>
      <p:sp>
        <p:nvSpPr>
          <p:cNvPr id="19" name="Textplatzhalter 14">
            <a:extLst>
              <a:ext uri="{FF2B5EF4-FFF2-40B4-BE49-F238E27FC236}">
                <a16:creationId xmlns:a16="http://schemas.microsoft.com/office/drawing/2014/main" id="{87D139ED-5A3B-BE7F-E92F-896BDC6ECD1C}"/>
              </a:ext>
            </a:extLst>
          </p:cNvPr>
          <p:cNvSpPr>
            <a:spLocks noGrp="1"/>
          </p:cNvSpPr>
          <p:nvPr>
            <p:ph type="body" sz="quarter" idx="14" hasCustomPrompt="1"/>
          </p:nvPr>
        </p:nvSpPr>
        <p:spPr>
          <a:xfrm>
            <a:off x="3336355" y="3909388"/>
            <a:ext cx="5519291" cy="257213"/>
          </a:xfrm>
        </p:spPr>
        <p:txBody>
          <a:bodyPr/>
          <a:lstStyle>
            <a:lvl1pPr marL="0" indent="0" algn="ctr">
              <a:lnSpc>
                <a:spcPct val="96000"/>
              </a:lnSpc>
              <a:spcAft>
                <a:spcPts val="0"/>
              </a:spcAft>
              <a:buFontTx/>
              <a:buNone/>
              <a:defRPr sz="1800" b="1">
                <a:solidFill>
                  <a:schemeClr val="bg1"/>
                </a:solidFill>
                <a:latin typeface="+mj-lt"/>
              </a:defRPr>
            </a:lvl1pPr>
            <a:lvl2pPr marL="268287" indent="0" algn="ctr">
              <a:lnSpc>
                <a:spcPct val="100000"/>
              </a:lnSpc>
              <a:buFontTx/>
              <a:buNone/>
              <a:defRPr sz="1800">
                <a:solidFill>
                  <a:schemeClr val="bg1"/>
                </a:solidFill>
                <a:latin typeface="+mj-lt"/>
              </a:defRPr>
            </a:lvl2pPr>
            <a:lvl3pPr>
              <a:lnSpc>
                <a:spcPct val="100000"/>
              </a:lnSpc>
              <a:defRPr sz="1800">
                <a:latin typeface="+mj-lt"/>
              </a:defRPr>
            </a:lvl3pPr>
            <a:lvl4pPr>
              <a:lnSpc>
                <a:spcPct val="100000"/>
              </a:lnSpc>
              <a:defRPr sz="1800">
                <a:latin typeface="+mj-lt"/>
              </a:defRPr>
            </a:lvl4pPr>
            <a:lvl5pPr>
              <a:lnSpc>
                <a:spcPct val="100000"/>
              </a:lnSpc>
              <a:defRPr sz="1800">
                <a:latin typeface="+mj-lt"/>
              </a:defRPr>
            </a:lvl5pPr>
          </a:lstStyle>
          <a:p>
            <a:pPr lvl="0"/>
            <a:r>
              <a:rPr lang="de-DE"/>
              <a:t>Vorname Name</a:t>
            </a:r>
          </a:p>
        </p:txBody>
      </p:sp>
      <p:sp>
        <p:nvSpPr>
          <p:cNvPr id="21" name="Bildplatzhalter 4">
            <a:extLst>
              <a:ext uri="{FF2B5EF4-FFF2-40B4-BE49-F238E27FC236}">
                <a16:creationId xmlns:a16="http://schemas.microsoft.com/office/drawing/2014/main" id="{5E8D656F-3E36-D769-4550-1463C8BA1180}"/>
              </a:ext>
            </a:extLst>
          </p:cNvPr>
          <p:cNvSpPr>
            <a:spLocks noGrp="1"/>
          </p:cNvSpPr>
          <p:nvPr>
            <p:ph type="pic" sz="quarter" idx="19"/>
          </p:nvPr>
        </p:nvSpPr>
        <p:spPr>
          <a:xfrm>
            <a:off x="5069886" y="1715051"/>
            <a:ext cx="2052229" cy="2033665"/>
          </a:xfrm>
          <a:noFill/>
        </p:spPr>
        <p:txBody>
          <a:bodyPr tIns="720000" anchor="ctr"/>
          <a:lstStyle>
            <a:lvl1pPr marL="0" indent="0" algn="ctr">
              <a:buFontTx/>
              <a:buNone/>
              <a:defRPr sz="1200"/>
            </a:lvl1pPr>
          </a:lstStyle>
          <a:p>
            <a:r>
              <a:rPr lang="de-DE"/>
              <a:t>Bild durch Klicken auf Symbol hinzufügen</a:t>
            </a:r>
            <a:endParaRPr lang="de-CH"/>
          </a:p>
        </p:txBody>
      </p:sp>
      <p:pic>
        <p:nvPicPr>
          <p:cNvPr id="9" name="Grafik 8" descr="Ein Bild, das Grafiken, Grafikdesign, Logo, Schrift enthält.&#10;&#10;Automatisch generierte Beschreibung">
            <a:extLst>
              <a:ext uri="{FF2B5EF4-FFF2-40B4-BE49-F238E27FC236}">
                <a16:creationId xmlns:a16="http://schemas.microsoft.com/office/drawing/2014/main" id="{B9F3AA07-95EE-B85E-9DC6-AD14CBDDC3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10" name="Grafik 9">
            <a:extLst>
              <a:ext uri="{FF2B5EF4-FFF2-40B4-BE49-F238E27FC236}">
                <a16:creationId xmlns:a16="http://schemas.microsoft.com/office/drawing/2014/main" id="{A43D10F6-0FD5-4AE5-4B89-ABFD055A54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83611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gen?">
    <p:bg>
      <p:bgPr>
        <a:solidFill>
          <a:schemeClr val="accent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6BDC842B-8D23-AF4D-A00E-CBF3F0214736}"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2" name="Titel 1"/>
          <p:cNvSpPr>
            <a:spLocks noGrp="1"/>
          </p:cNvSpPr>
          <p:nvPr>
            <p:ph type="title" hasCustomPrompt="1"/>
          </p:nvPr>
        </p:nvSpPr>
        <p:spPr>
          <a:xfrm>
            <a:off x="4315247" y="4180113"/>
            <a:ext cx="6173241" cy="1743371"/>
          </a:xfrm>
        </p:spPr>
        <p:txBody>
          <a:bodyPr anchor="t"/>
          <a:lstStyle>
            <a:lvl1pPr marL="0" indent="0">
              <a:lnSpc>
                <a:spcPct val="85000"/>
              </a:lnSpc>
              <a:buFontTx/>
              <a:buNone/>
              <a:defRPr sz="7800">
                <a:solidFill>
                  <a:schemeClr val="bg1"/>
                </a:solidFill>
              </a:defRPr>
            </a:lvl1pPr>
          </a:lstStyle>
          <a:p>
            <a:r>
              <a:rPr lang="de-CH"/>
              <a:t>Fragen-Titel</a:t>
            </a:r>
          </a:p>
        </p:txBody>
      </p:sp>
      <p:sp>
        <p:nvSpPr>
          <p:cNvPr id="14" name="Freihandform: Form 13">
            <a:extLst>
              <a:ext uri="{FF2B5EF4-FFF2-40B4-BE49-F238E27FC236}">
                <a16:creationId xmlns:a16="http://schemas.microsoft.com/office/drawing/2014/main" id="{AFDB167F-4B27-2D69-7ABF-643E407070F0}"/>
              </a:ext>
            </a:extLst>
          </p:cNvPr>
          <p:cNvSpPr>
            <a:spLocks/>
          </p:cNvSpPr>
          <p:nvPr userDrawn="1"/>
        </p:nvSpPr>
        <p:spPr bwMode="auto">
          <a:xfrm>
            <a:off x="2653099" y="1436677"/>
            <a:ext cx="4407593" cy="3135324"/>
          </a:xfrm>
          <a:custGeom>
            <a:avLst/>
            <a:gdLst>
              <a:gd name="connsiteX0" fmla="*/ 1487140 w 2854325"/>
              <a:gd name="connsiteY0" fmla="*/ 0 h 2030413"/>
              <a:gd name="connsiteX1" fmla="*/ 1638357 w 2854325"/>
              <a:gd name="connsiteY1" fmla="*/ 257003 h 2030413"/>
              <a:gd name="connsiteX2" fmla="*/ 1846773 w 2854325"/>
              <a:gd name="connsiteY2" fmla="*/ 136525 h 2030413"/>
              <a:gd name="connsiteX3" fmla="*/ 2018749 w 2854325"/>
              <a:gd name="connsiteY3" fmla="*/ 434699 h 2030413"/>
              <a:gd name="connsiteX4" fmla="*/ 2432845 w 2854325"/>
              <a:gd name="connsiteY4" fmla="*/ 195359 h 2030413"/>
              <a:gd name="connsiteX5" fmla="*/ 2854325 w 2854325"/>
              <a:gd name="connsiteY5" fmla="*/ 926316 h 2030413"/>
              <a:gd name="connsiteX6" fmla="*/ 2432538 w 2854325"/>
              <a:gd name="connsiteY6" fmla="*/ 1170276 h 2030413"/>
              <a:gd name="connsiteX7" fmla="*/ 2539292 w 2854325"/>
              <a:gd name="connsiteY7" fmla="*/ 1355403 h 2030413"/>
              <a:gd name="connsiteX8" fmla="*/ 2291694 w 2854325"/>
              <a:gd name="connsiteY8" fmla="*/ 1498601 h 2030413"/>
              <a:gd name="connsiteX9" fmla="*/ 690562 w 2854325"/>
              <a:gd name="connsiteY9" fmla="*/ 1498601 h 2030413"/>
              <a:gd name="connsiteX10" fmla="*/ 690562 w 2854325"/>
              <a:gd name="connsiteY10" fmla="*/ 1801429 h 2030413"/>
              <a:gd name="connsiteX11" fmla="*/ 302274 w 2854325"/>
              <a:gd name="connsiteY11" fmla="*/ 2030413 h 2030413"/>
              <a:gd name="connsiteX12" fmla="*/ 0 w 2854325"/>
              <a:gd name="connsiteY12" fmla="*/ 1515986 h 2030413"/>
              <a:gd name="connsiteX13" fmla="*/ 159381 w 2854325"/>
              <a:gd name="connsiteY13" fmla="*/ 1421975 h 2030413"/>
              <a:gd name="connsiteX14" fmla="*/ 31750 w 2854325"/>
              <a:gd name="connsiteY14" fmla="*/ 1205072 h 2030413"/>
              <a:gd name="connsiteX15" fmla="*/ 373811 w 2854325"/>
              <a:gd name="connsiteY15" fmla="*/ 1003378 h 2030413"/>
              <a:gd name="connsiteX16" fmla="*/ 222250 w 2854325"/>
              <a:gd name="connsiteY16" fmla="*/ 745732 h 20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4325" h="2030413">
                <a:moveTo>
                  <a:pt x="1487140" y="0"/>
                </a:moveTo>
                <a:lnTo>
                  <a:pt x="1638357" y="257003"/>
                </a:lnTo>
                <a:lnTo>
                  <a:pt x="1846773" y="136525"/>
                </a:lnTo>
                <a:lnTo>
                  <a:pt x="2018749" y="434699"/>
                </a:lnTo>
                <a:lnTo>
                  <a:pt x="2432845" y="195359"/>
                </a:lnTo>
                <a:lnTo>
                  <a:pt x="2854325" y="926316"/>
                </a:lnTo>
                <a:lnTo>
                  <a:pt x="2432538" y="1170276"/>
                </a:lnTo>
                <a:lnTo>
                  <a:pt x="2539292" y="1355403"/>
                </a:lnTo>
                <a:lnTo>
                  <a:pt x="2291694" y="1498601"/>
                </a:lnTo>
                <a:lnTo>
                  <a:pt x="690562" y="1498601"/>
                </a:lnTo>
                <a:lnTo>
                  <a:pt x="690562" y="1801429"/>
                </a:lnTo>
                <a:lnTo>
                  <a:pt x="302274" y="2030413"/>
                </a:lnTo>
                <a:lnTo>
                  <a:pt x="0" y="1515986"/>
                </a:lnTo>
                <a:lnTo>
                  <a:pt x="159381" y="1421975"/>
                </a:lnTo>
                <a:lnTo>
                  <a:pt x="31750" y="1205072"/>
                </a:lnTo>
                <a:lnTo>
                  <a:pt x="373811" y="1003378"/>
                </a:lnTo>
                <a:lnTo>
                  <a:pt x="222250" y="745732"/>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pic>
        <p:nvPicPr>
          <p:cNvPr id="18" name="Grafik 17" descr="Ein Bild, das Schwarz, Dunkelheit enthält.&#10;&#10;Automatisch generierte Beschreibung">
            <a:extLst>
              <a:ext uri="{FF2B5EF4-FFF2-40B4-BE49-F238E27FC236}">
                <a16:creationId xmlns:a16="http://schemas.microsoft.com/office/drawing/2014/main" id="{A5D84BDF-E1A8-A51C-B82F-B6D668824BE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7440"/>
          <a:stretch/>
        </p:blipFill>
        <p:spPr>
          <a:xfrm>
            <a:off x="3966940" y="1853591"/>
            <a:ext cx="1053525" cy="1899445"/>
          </a:xfrm>
          <a:prstGeom prst="rect">
            <a:avLst/>
          </a:prstGeom>
        </p:spPr>
      </p:pic>
      <p:pic>
        <p:nvPicPr>
          <p:cNvPr id="11" name="Grafik 10" descr="Ein Bild, das Grafiken, Grafikdesign, Logo, Schrift enthält.&#10;&#10;Automatisch generierte Beschreibung">
            <a:extLst>
              <a:ext uri="{FF2B5EF4-FFF2-40B4-BE49-F238E27FC236}">
                <a16:creationId xmlns:a16="http://schemas.microsoft.com/office/drawing/2014/main" id="{136E978A-189E-66BF-3D8D-3DFB5D6D14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12" name="Grafik 11">
            <a:extLst>
              <a:ext uri="{FF2B5EF4-FFF2-40B4-BE49-F238E27FC236}">
                <a16:creationId xmlns:a16="http://schemas.microsoft.com/office/drawing/2014/main" id="{40DA5216-08F8-E359-4BF1-F64C3343D0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638606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2" name="Titel 1"/>
          <p:cNvSpPr>
            <a:spLocks noGrp="1"/>
          </p:cNvSpPr>
          <p:nvPr>
            <p:ph type="title" hasCustomPrompt="1"/>
          </p:nvPr>
        </p:nvSpPr>
        <p:spPr>
          <a:xfrm>
            <a:off x="1595501" y="4180113"/>
            <a:ext cx="6012668" cy="1743371"/>
          </a:xfrm>
        </p:spPr>
        <p:txBody>
          <a:bodyPr anchor="t"/>
          <a:lstStyle>
            <a:lvl1pPr marL="0" indent="0" algn="r">
              <a:lnSpc>
                <a:spcPct val="85000"/>
              </a:lnSpc>
              <a:buFontTx/>
              <a:buNone/>
              <a:defRPr sz="7800">
                <a:solidFill>
                  <a:schemeClr val="bg1"/>
                </a:solidFill>
              </a:defRPr>
            </a:lvl1pPr>
          </a:lstStyle>
          <a:p>
            <a:r>
              <a:rPr lang="de-CH"/>
              <a:t>Danke-Titel</a:t>
            </a:r>
          </a:p>
        </p:txBody>
      </p:sp>
      <p:sp>
        <p:nvSpPr>
          <p:cNvPr id="8" name="Freihandform: Form 7">
            <a:extLst>
              <a:ext uri="{FF2B5EF4-FFF2-40B4-BE49-F238E27FC236}">
                <a16:creationId xmlns:a16="http://schemas.microsoft.com/office/drawing/2014/main" id="{1FBD1B25-7A92-AA3C-65B0-8F006CDD8273}"/>
              </a:ext>
            </a:extLst>
          </p:cNvPr>
          <p:cNvSpPr>
            <a:spLocks/>
          </p:cNvSpPr>
          <p:nvPr userDrawn="1"/>
        </p:nvSpPr>
        <p:spPr bwMode="auto">
          <a:xfrm>
            <a:off x="5087888" y="1502357"/>
            <a:ext cx="4805511" cy="3294790"/>
          </a:xfrm>
          <a:custGeom>
            <a:avLst/>
            <a:gdLst>
              <a:gd name="connsiteX0" fmla="*/ 1948558 w 3316287"/>
              <a:gd name="connsiteY0" fmla="*/ 0 h 2273737"/>
              <a:gd name="connsiteX1" fmla="*/ 2285952 w 3316287"/>
              <a:gd name="connsiteY1" fmla="*/ 572250 h 2273737"/>
              <a:gd name="connsiteX2" fmla="*/ 2579329 w 3316287"/>
              <a:gd name="connsiteY2" fmla="*/ 403224 h 2273737"/>
              <a:gd name="connsiteX3" fmla="*/ 2693897 w 3316287"/>
              <a:gd name="connsiteY3" fmla="*/ 601388 h 2273737"/>
              <a:gd name="connsiteX4" fmla="*/ 2866666 w 3316287"/>
              <a:gd name="connsiteY4" fmla="*/ 501649 h 2273737"/>
              <a:gd name="connsiteX5" fmla="*/ 3316287 w 3316287"/>
              <a:gd name="connsiteY5" fmla="*/ 1280191 h 2273737"/>
              <a:gd name="connsiteX6" fmla="*/ 3068175 w 3316287"/>
              <a:gd name="connsiteY6" fmla="*/ 1423563 h 2273737"/>
              <a:gd name="connsiteX7" fmla="*/ 3251634 w 3316287"/>
              <a:gd name="connsiteY7" fmla="*/ 1741148 h 2273737"/>
              <a:gd name="connsiteX8" fmla="*/ 2328862 w 3316287"/>
              <a:gd name="connsiteY8" fmla="*/ 2273737 h 2273737"/>
              <a:gd name="connsiteX9" fmla="*/ 2328862 w 3316287"/>
              <a:gd name="connsiteY9" fmla="*/ 1552575 h 2273737"/>
              <a:gd name="connsiteX10" fmla="*/ 33018 w 3316287"/>
              <a:gd name="connsiteY10" fmla="*/ 1552575 h 2273737"/>
              <a:gd name="connsiteX11" fmla="*/ 0 w 3316287"/>
              <a:gd name="connsiteY11" fmla="*/ 1496503 h 2273737"/>
              <a:gd name="connsiteX12" fmla="*/ 359318 w 3316287"/>
              <a:gd name="connsiteY12" fmla="*/ 1284888 h 2273737"/>
              <a:gd name="connsiteX13" fmla="*/ 131762 w 3316287"/>
              <a:gd name="connsiteY13" fmla="*/ 898718 h 2273737"/>
              <a:gd name="connsiteX14" fmla="*/ 1480438 w 3316287"/>
              <a:gd name="connsiteY14" fmla="*/ 104774 h 2273737"/>
              <a:gd name="connsiteX15" fmla="*/ 1555104 w 3316287"/>
              <a:gd name="connsiteY15" fmla="*/ 231460 h 227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6287" h="2273737">
                <a:moveTo>
                  <a:pt x="1948558" y="0"/>
                </a:moveTo>
                <a:lnTo>
                  <a:pt x="2285952" y="572250"/>
                </a:lnTo>
                <a:lnTo>
                  <a:pt x="2579329" y="403224"/>
                </a:lnTo>
                <a:lnTo>
                  <a:pt x="2693897" y="601388"/>
                </a:lnTo>
                <a:lnTo>
                  <a:pt x="2866666" y="501649"/>
                </a:lnTo>
                <a:lnTo>
                  <a:pt x="3316287" y="1280191"/>
                </a:lnTo>
                <a:lnTo>
                  <a:pt x="3068175" y="1423563"/>
                </a:lnTo>
                <a:lnTo>
                  <a:pt x="3251634" y="1741148"/>
                </a:lnTo>
                <a:lnTo>
                  <a:pt x="2328862" y="2273737"/>
                </a:lnTo>
                <a:lnTo>
                  <a:pt x="2328862" y="1552575"/>
                </a:lnTo>
                <a:lnTo>
                  <a:pt x="33018" y="1552575"/>
                </a:lnTo>
                <a:lnTo>
                  <a:pt x="0" y="1496503"/>
                </a:lnTo>
                <a:lnTo>
                  <a:pt x="359318" y="1284888"/>
                </a:lnTo>
                <a:lnTo>
                  <a:pt x="131762" y="898718"/>
                </a:lnTo>
                <a:lnTo>
                  <a:pt x="1480438" y="104774"/>
                </a:lnTo>
                <a:lnTo>
                  <a:pt x="1555104" y="23146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pic>
        <p:nvPicPr>
          <p:cNvPr id="13" name="Grafik 12" descr="Ein Bild, das Schwarz, Dunkelheit enthält.&#10;&#10;Automatisch generierte Beschreibung">
            <a:extLst>
              <a:ext uri="{FF2B5EF4-FFF2-40B4-BE49-F238E27FC236}">
                <a16:creationId xmlns:a16="http://schemas.microsoft.com/office/drawing/2014/main" id="{048BBFD3-E61A-0DF4-4222-9D099368A91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2041"/>
          <a:stretch/>
        </p:blipFill>
        <p:spPr>
          <a:xfrm>
            <a:off x="6624931" y="2024844"/>
            <a:ext cx="1631309" cy="1728192"/>
          </a:xfrm>
          <a:prstGeom prst="rect">
            <a:avLst/>
          </a:prstGeom>
        </p:spPr>
      </p:pic>
      <p:sp>
        <p:nvSpPr>
          <p:cNvPr id="15" name="Textplatzhalter 14">
            <a:extLst>
              <a:ext uri="{FF2B5EF4-FFF2-40B4-BE49-F238E27FC236}">
                <a16:creationId xmlns:a16="http://schemas.microsoft.com/office/drawing/2014/main" id="{B652C997-58F0-69E2-B316-CC5CE9995975}"/>
              </a:ext>
            </a:extLst>
          </p:cNvPr>
          <p:cNvSpPr>
            <a:spLocks noGrp="1"/>
          </p:cNvSpPr>
          <p:nvPr>
            <p:ph type="body" sz="quarter" idx="13" hasCustomPrompt="1"/>
          </p:nvPr>
        </p:nvSpPr>
        <p:spPr>
          <a:xfrm>
            <a:off x="1019175" y="6273317"/>
            <a:ext cx="10153650" cy="216024"/>
          </a:xfrm>
        </p:spPr>
        <p:txBody>
          <a:bodyPr/>
          <a:lstStyle>
            <a:lvl1pPr marL="0" indent="0" algn="ctr">
              <a:lnSpc>
                <a:spcPct val="96000"/>
              </a:lnSpc>
              <a:spcAft>
                <a:spcPts val="0"/>
              </a:spcAft>
              <a:buFontTx/>
              <a:buNone/>
              <a:defRPr lang="de-DE" sz="1100" kern="1200" dirty="0" smtClean="0">
                <a:solidFill>
                  <a:schemeClr val="bg1"/>
                </a:solidFill>
                <a:latin typeface="+mn-lt"/>
                <a:ea typeface="+mn-ea"/>
                <a:cs typeface="+mn-cs"/>
              </a:defRPr>
            </a:lvl1pPr>
            <a:lvl2pPr marL="268287" indent="0" algn="ctr">
              <a:lnSpc>
                <a:spcPct val="100000"/>
              </a:lnSpc>
              <a:buFontTx/>
              <a:buNone/>
              <a:defRPr sz="1800">
                <a:solidFill>
                  <a:schemeClr val="bg1"/>
                </a:solidFill>
                <a:latin typeface="+mj-lt"/>
              </a:defRPr>
            </a:lvl2pPr>
            <a:lvl3pPr>
              <a:lnSpc>
                <a:spcPct val="100000"/>
              </a:lnSpc>
              <a:defRPr sz="1800">
                <a:latin typeface="+mj-lt"/>
              </a:defRPr>
            </a:lvl3pPr>
            <a:lvl4pPr>
              <a:lnSpc>
                <a:spcPct val="100000"/>
              </a:lnSpc>
              <a:defRPr sz="1800">
                <a:latin typeface="+mj-lt"/>
              </a:defRPr>
            </a:lvl4pPr>
            <a:lvl5pPr>
              <a:lnSpc>
                <a:spcPct val="100000"/>
              </a:lnSpc>
              <a:defRPr sz="1800">
                <a:latin typeface="+mj-lt"/>
              </a:defRPr>
            </a:lvl5pPr>
          </a:lstStyle>
          <a:p>
            <a:pPr lvl="0"/>
            <a:r>
              <a:rPr lang="de-DE"/>
              <a:t>Adresse hinzufügen</a:t>
            </a:r>
          </a:p>
        </p:txBody>
      </p:sp>
      <p:pic>
        <p:nvPicPr>
          <p:cNvPr id="6" name="Grafik 5" descr="Ein Bild, das Grafiken, Grafikdesign, Logo, Schrift enthält.&#10;&#10;Automatisch generierte Beschreibung">
            <a:extLst>
              <a:ext uri="{FF2B5EF4-FFF2-40B4-BE49-F238E27FC236}">
                <a16:creationId xmlns:a16="http://schemas.microsoft.com/office/drawing/2014/main" id="{2E192955-016C-39BE-F9A1-237225D406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9" name="Grafik 8">
            <a:extLst>
              <a:ext uri="{FF2B5EF4-FFF2-40B4-BE49-F238E27FC236}">
                <a16:creationId xmlns:a16="http://schemas.microsoft.com/office/drawing/2014/main" id="{4C0DEE5E-43B7-04FF-894A-3B6CCEB937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660725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9" name="Rechtwinkliges Dreieck 8">
            <a:extLst>
              <a:ext uri="{FF2B5EF4-FFF2-40B4-BE49-F238E27FC236}">
                <a16:creationId xmlns:a16="http://schemas.microsoft.com/office/drawing/2014/main" id="{63758B7A-5023-4686-B1B4-BD96EAB69B72}"/>
              </a:ext>
            </a:extLst>
          </p:cNvPr>
          <p:cNvSpPr/>
          <p:nvPr userDrawn="1"/>
        </p:nvSpPr>
        <p:spPr>
          <a:xfrm>
            <a:off x="0" y="3444788"/>
            <a:ext cx="3420000" cy="3420000"/>
          </a:xfrm>
          <a:prstGeom prst="rtTriangle">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effectLst/>
                <a:highlight>
                  <a:srgbClr val="C0C0C0"/>
                </a:highlight>
              </a:rPr>
              <a:t>- Master noch unbearbeitet -</a:t>
            </a:r>
          </a:p>
        </p:txBody>
      </p:sp>
      <p:sp>
        <p:nvSpPr>
          <p:cNvPr id="3" name="Datumsplatzhalter 2">
            <a:extLst>
              <a:ext uri="{FF2B5EF4-FFF2-40B4-BE49-F238E27FC236}">
                <a16:creationId xmlns:a16="http://schemas.microsoft.com/office/drawing/2014/main" id="{36B046DD-A15D-774A-26E4-F5DDB5E24B7F}"/>
              </a:ext>
            </a:extLst>
          </p:cNvPr>
          <p:cNvSpPr>
            <a:spLocks noGrp="1"/>
          </p:cNvSpPr>
          <p:nvPr>
            <p:ph type="dt" sz="half" idx="10"/>
          </p:nvPr>
        </p:nvSpPr>
        <p:spPr/>
        <p:txBody>
          <a:bodyPr/>
          <a:lstStyle/>
          <a:p>
            <a:fld id="{E5B2985C-0C21-5C45-98E4-C566E400CAEF}" type="datetime4">
              <a:rPr lang="de-CH" smtClean="0"/>
              <a:t>11. August 2025</a:t>
            </a:fld>
            <a:r>
              <a:rPr lang="de-CH"/>
              <a:t> |</a:t>
            </a:r>
          </a:p>
        </p:txBody>
      </p:sp>
      <p:sp>
        <p:nvSpPr>
          <p:cNvPr id="4" name="Fußzeilenplatzhalter 3">
            <a:extLst>
              <a:ext uri="{FF2B5EF4-FFF2-40B4-BE49-F238E27FC236}">
                <a16:creationId xmlns:a16="http://schemas.microsoft.com/office/drawing/2014/main" id="{ABCB8C14-4EE1-6745-531E-C5FEA1B767BF}"/>
              </a:ext>
            </a:extLst>
          </p:cNvPr>
          <p:cNvSpPr>
            <a:spLocks noGrp="1"/>
          </p:cNvSpPr>
          <p:nvPr>
            <p:ph type="ftr" sz="quarter" idx="11"/>
          </p:nvPr>
        </p:nvSpPr>
        <p:spPr/>
        <p:txBody>
          <a:bodyPr/>
          <a:lstStyle/>
          <a:p>
            <a:r>
              <a:rPr lang="de-DE"/>
              <a:t>Plattform Mitwirkung | Euses Züri» | Julia Kneubühler und Michael Koger</a:t>
            </a:r>
            <a:endParaRPr lang="de-CH"/>
          </a:p>
        </p:txBody>
      </p:sp>
      <p:sp>
        <p:nvSpPr>
          <p:cNvPr id="5" name="Foliennummernplatzhalter 4">
            <a:extLst>
              <a:ext uri="{FF2B5EF4-FFF2-40B4-BE49-F238E27FC236}">
                <a16:creationId xmlns:a16="http://schemas.microsoft.com/office/drawing/2014/main" id="{DDB341F4-1FCC-40F9-83E0-589F3C1591B1}"/>
              </a:ext>
            </a:extLst>
          </p:cNvPr>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383798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platzhalter">
    <p:spTree>
      <p:nvGrpSpPr>
        <p:cNvPr id="1" name=""/>
        <p:cNvGrpSpPr/>
        <p:nvPr/>
      </p:nvGrpSpPr>
      <p:grpSpPr>
        <a:xfrm>
          <a:off x="0" y="0"/>
          <a:ext cx="0" cy="0"/>
          <a:chOff x="0" y="0"/>
          <a:chExt cx="0" cy="0"/>
        </a:xfrm>
      </p:grpSpPr>
      <p:sp>
        <p:nvSpPr>
          <p:cNvPr id="2" name="Titel 1"/>
          <p:cNvSpPr>
            <a:spLocks noGrp="1"/>
          </p:cNvSpPr>
          <p:nvPr>
            <p:ph type="ctrTitle"/>
          </p:nvPr>
        </p:nvSpPr>
        <p:spPr>
          <a:xfrm>
            <a:off x="1019175" y="2312988"/>
            <a:ext cx="9648825" cy="1553878"/>
          </a:xfrm>
        </p:spPr>
        <p:txBody>
          <a:bodyPr anchor="b"/>
          <a:lstStyle>
            <a:lvl1pPr algn="l">
              <a:lnSpc>
                <a:spcPct val="85000"/>
              </a:lnSpc>
              <a:defRPr sz="5400"/>
            </a:lvl1pPr>
          </a:lstStyle>
          <a:p>
            <a:r>
              <a:rPr lang="de-DE"/>
              <a:t>Mastertitelformat bearbeiten</a:t>
            </a:r>
            <a:endParaRPr lang="de-CH"/>
          </a:p>
        </p:txBody>
      </p:sp>
      <p:sp>
        <p:nvSpPr>
          <p:cNvPr id="3" name="Untertitel 2"/>
          <p:cNvSpPr>
            <a:spLocks noGrp="1"/>
          </p:cNvSpPr>
          <p:nvPr>
            <p:ph type="subTitle" idx="1"/>
          </p:nvPr>
        </p:nvSpPr>
        <p:spPr>
          <a:xfrm>
            <a:off x="1019175" y="3844119"/>
            <a:ext cx="5544877" cy="1413681"/>
          </a:xfrm>
        </p:spPr>
        <p:txBody>
          <a:bodyPr/>
          <a:lstStyle>
            <a:lvl1pPr marL="0" indent="0" algn="l">
              <a:buNone/>
              <a:defRPr sz="2400">
                <a:latin typeface="Karla Medium" panose="020F050202020403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CED0D30-1C6E-24DE-8FFD-33D4AC723644}"/>
              </a:ext>
            </a:extLst>
          </p:cNvPr>
          <p:cNvSpPr>
            <a:spLocks noGrp="1"/>
          </p:cNvSpPr>
          <p:nvPr>
            <p:ph type="dt" sz="half" idx="10"/>
          </p:nvPr>
        </p:nvSpPr>
        <p:spPr/>
        <p:txBody>
          <a:bodyPr/>
          <a:lstStyle/>
          <a:p>
            <a:fld id="{E0FFD6D3-F4C9-B749-8EF8-A77356C8992F}" type="datetime4">
              <a:rPr lang="de-CH" smtClean="0"/>
              <a:t>11. August 2025</a:t>
            </a:fld>
            <a:r>
              <a:rPr lang="de-CH"/>
              <a:t> |</a:t>
            </a:r>
          </a:p>
        </p:txBody>
      </p:sp>
      <p:sp>
        <p:nvSpPr>
          <p:cNvPr id="6" name="Fußzeilenplatzhalter 5">
            <a:extLst>
              <a:ext uri="{FF2B5EF4-FFF2-40B4-BE49-F238E27FC236}">
                <a16:creationId xmlns:a16="http://schemas.microsoft.com/office/drawing/2014/main" id="{4590C55E-7297-BC52-720F-78D70EAD9D7F}"/>
              </a:ext>
            </a:extLst>
          </p:cNvPr>
          <p:cNvSpPr>
            <a:spLocks noGrp="1"/>
          </p:cNvSpPr>
          <p:nvPr>
            <p:ph type="ftr" sz="quarter" idx="11"/>
          </p:nvPr>
        </p:nvSpPr>
        <p:spPr/>
        <p:txBody>
          <a:bodyPr/>
          <a:lstStyle/>
          <a:p>
            <a:r>
              <a:rPr lang="de-CH" dirty="0"/>
              <a:t>Jugendkonferenz der Stadt Zürich | 6. November 2025</a:t>
            </a:r>
          </a:p>
        </p:txBody>
      </p:sp>
      <p:sp>
        <p:nvSpPr>
          <p:cNvPr id="8" name="Foliennummernplatzhalter 7">
            <a:extLst>
              <a:ext uri="{FF2B5EF4-FFF2-40B4-BE49-F238E27FC236}">
                <a16:creationId xmlns:a16="http://schemas.microsoft.com/office/drawing/2014/main" id="{7B05B106-2375-202E-D2C8-2C258F83276D}"/>
              </a:ext>
            </a:extLst>
          </p:cNvPr>
          <p:cNvSpPr>
            <a:spLocks noGrp="1"/>
          </p:cNvSpPr>
          <p:nvPr>
            <p:ph type="sldNum" sz="quarter" idx="12"/>
          </p:nvPr>
        </p:nvSpPr>
        <p:spPr/>
        <p:txBody>
          <a:bodyPr/>
          <a:lstStyle/>
          <a:p>
            <a:fld id="{442AD375-037F-43D0-B059-5172DA06796A}" type="slidenum">
              <a:rPr lang="de-CH" smtClean="0"/>
              <a:pPr/>
              <a:t>‹Nr.›</a:t>
            </a:fld>
            <a:endParaRPr lang="de-CH"/>
          </a:p>
        </p:txBody>
      </p:sp>
      <p:cxnSp>
        <p:nvCxnSpPr>
          <p:cNvPr id="16" name="Gerader Verbinder 15">
            <a:extLst>
              <a:ext uri="{FF2B5EF4-FFF2-40B4-BE49-F238E27FC236}">
                <a16:creationId xmlns:a16="http://schemas.microsoft.com/office/drawing/2014/main" id="{C19599C6-7D62-F363-806A-CB8F17197E3A}"/>
              </a:ext>
            </a:extLst>
          </p:cNvPr>
          <p:cNvCxnSpPr/>
          <p:nvPr userDrawn="1"/>
        </p:nvCxnSpPr>
        <p:spPr>
          <a:xfrm>
            <a:off x="1019175" y="6098400"/>
            <a:ext cx="101536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Bildplatzhalter 4">
            <a:extLst>
              <a:ext uri="{FF2B5EF4-FFF2-40B4-BE49-F238E27FC236}">
                <a16:creationId xmlns:a16="http://schemas.microsoft.com/office/drawing/2014/main" id="{488CFFAB-B2A0-2825-0F30-161144B6D579}"/>
              </a:ext>
            </a:extLst>
          </p:cNvPr>
          <p:cNvSpPr>
            <a:spLocks noGrp="1"/>
          </p:cNvSpPr>
          <p:nvPr>
            <p:ph type="pic" sz="quarter" idx="19"/>
          </p:nvPr>
        </p:nvSpPr>
        <p:spPr>
          <a:xfrm>
            <a:off x="7967663" y="3692560"/>
            <a:ext cx="3421062" cy="2400257"/>
          </a:xfrm>
          <a:noFill/>
        </p:spPr>
        <p:txBody>
          <a:bodyPr tIns="720000" anchor="ctr"/>
          <a:lstStyle>
            <a:lvl1pPr marL="0" indent="0" algn="ctr">
              <a:buFontTx/>
              <a:buNone/>
              <a:defRPr sz="1200"/>
            </a:lvl1pPr>
          </a:lstStyle>
          <a:p>
            <a:r>
              <a:rPr lang="de-DE"/>
              <a:t>Bild durch Klicken auf Symbol hinzufügen</a:t>
            </a:r>
            <a:endParaRPr lang="de-CH"/>
          </a:p>
        </p:txBody>
      </p:sp>
    </p:spTree>
    <p:extLst>
      <p:ext uri="{BB962C8B-B14F-4D97-AF65-F5344CB8AC3E}">
        <p14:creationId xmlns:p14="http://schemas.microsoft.com/office/powerpoint/2010/main" val="3908299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Rechtwinkliges Dreieck 7">
            <a:extLst>
              <a:ext uri="{FF2B5EF4-FFF2-40B4-BE49-F238E27FC236}">
                <a16:creationId xmlns:a16="http://schemas.microsoft.com/office/drawing/2014/main" id="{410B25E3-04D1-41B4-AB81-04FDA58757C5}"/>
              </a:ext>
            </a:extLst>
          </p:cNvPr>
          <p:cNvSpPr/>
          <p:nvPr userDrawn="1"/>
        </p:nvSpPr>
        <p:spPr>
          <a:xfrm>
            <a:off x="0" y="3444788"/>
            <a:ext cx="3420000" cy="3420000"/>
          </a:xfrm>
          <a:prstGeom prst="rtTriangle">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effectLst/>
                <a:highlight>
                  <a:srgbClr val="C0C0C0"/>
                </a:highlight>
              </a:rPr>
              <a:t>- Master noch unbearbeitet -</a:t>
            </a:r>
          </a:p>
        </p:txBody>
      </p:sp>
      <p:sp>
        <p:nvSpPr>
          <p:cNvPr id="2" name="Datumsplatzhalter 1">
            <a:extLst>
              <a:ext uri="{FF2B5EF4-FFF2-40B4-BE49-F238E27FC236}">
                <a16:creationId xmlns:a16="http://schemas.microsoft.com/office/drawing/2014/main" id="{95690A2A-92E4-9B11-766D-98B874006BA9}"/>
              </a:ext>
            </a:extLst>
          </p:cNvPr>
          <p:cNvSpPr>
            <a:spLocks noGrp="1"/>
          </p:cNvSpPr>
          <p:nvPr>
            <p:ph type="dt" sz="half" idx="10"/>
          </p:nvPr>
        </p:nvSpPr>
        <p:spPr/>
        <p:txBody>
          <a:bodyPr/>
          <a:lstStyle/>
          <a:p>
            <a:fld id="{8CB6C0BF-13C5-054A-9C8F-8C9A11EF5B0F}" type="datetime4">
              <a:rPr lang="de-CH" smtClean="0"/>
              <a:t>11. August 2025</a:t>
            </a:fld>
            <a:r>
              <a:rPr lang="de-CH"/>
              <a:t> |</a:t>
            </a:r>
          </a:p>
        </p:txBody>
      </p:sp>
      <p:sp>
        <p:nvSpPr>
          <p:cNvPr id="3" name="Fußzeilenplatzhalter 2">
            <a:extLst>
              <a:ext uri="{FF2B5EF4-FFF2-40B4-BE49-F238E27FC236}">
                <a16:creationId xmlns:a16="http://schemas.microsoft.com/office/drawing/2014/main" id="{20F63B74-F23F-6B14-CA3F-DDD980A47EF6}"/>
              </a:ext>
            </a:extLst>
          </p:cNvPr>
          <p:cNvSpPr>
            <a:spLocks noGrp="1"/>
          </p:cNvSpPr>
          <p:nvPr>
            <p:ph type="ftr" sz="quarter" idx="11"/>
          </p:nvPr>
        </p:nvSpPr>
        <p:spPr/>
        <p:txBody>
          <a:bodyPr/>
          <a:lstStyle/>
          <a:p>
            <a:r>
              <a:rPr lang="de-DE"/>
              <a:t>Plattform Mitwirkung | Euses Züri» | Julia Kneubühler und Michael Koger</a:t>
            </a:r>
            <a:endParaRPr lang="de-CH"/>
          </a:p>
        </p:txBody>
      </p:sp>
      <p:sp>
        <p:nvSpPr>
          <p:cNvPr id="4" name="Foliennummernplatzhalter 3">
            <a:extLst>
              <a:ext uri="{FF2B5EF4-FFF2-40B4-BE49-F238E27FC236}">
                <a16:creationId xmlns:a16="http://schemas.microsoft.com/office/drawing/2014/main" id="{EDF4422C-4DC3-C7B0-D277-2BACB7AEF44E}"/>
              </a:ext>
            </a:extLst>
          </p:cNvPr>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400544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Titel_Inhalt">
    <p:spTree>
      <p:nvGrpSpPr>
        <p:cNvPr id="1" name=""/>
        <p:cNvGrpSpPr/>
        <p:nvPr/>
      </p:nvGrpSpPr>
      <p:grpSpPr>
        <a:xfrm>
          <a:off x="0" y="0"/>
          <a:ext cx="0" cy="0"/>
          <a:chOff x="0" y="0"/>
          <a:chExt cx="0" cy="0"/>
        </a:xfrm>
      </p:grpSpPr>
      <p:sp>
        <p:nvSpPr>
          <p:cNvPr id="12" name="Inhaltsplatzhalter 11">
            <a:extLst>
              <a:ext uri="{FF2B5EF4-FFF2-40B4-BE49-F238E27FC236}">
                <a16:creationId xmlns:a16="http://schemas.microsoft.com/office/drawing/2014/main" id="{D04E2BA4-9510-4688-8388-72D11DBEC913}"/>
              </a:ext>
            </a:extLst>
          </p:cNvPr>
          <p:cNvSpPr>
            <a:spLocks noGrp="1"/>
          </p:cNvSpPr>
          <p:nvPr>
            <p:ph sz="quarter" idx="10"/>
          </p:nvPr>
        </p:nvSpPr>
        <p:spPr>
          <a:xfrm>
            <a:off x="514834" y="1087200"/>
            <a:ext cx="11160726" cy="4888800"/>
          </a:xfrm>
          <a:prstGeom prst="rect">
            <a:avLst/>
          </a:prstGeom>
        </p:spPr>
        <p:txBody>
          <a:bodyPr/>
          <a:lstStyle>
            <a:lvl1pPr marL="270000" indent="-270000">
              <a:buClr>
                <a:schemeClr val="accent1"/>
              </a:buClr>
              <a:buFont typeface="Verdana Pro SemiBold" panose="020B0704030504040204" pitchFamily="34" charset="0"/>
              <a:buChar char="►"/>
              <a:defRPr>
                <a:solidFill>
                  <a:schemeClr val="accent1"/>
                </a:solidFill>
              </a:defRPr>
            </a:lvl1pPr>
          </a:lstStyle>
          <a:p>
            <a:pPr lvl="0"/>
            <a:r>
              <a:rPr lang="de-DE"/>
              <a:t>Mastertextformat bearbeiten</a:t>
            </a:r>
          </a:p>
        </p:txBody>
      </p:sp>
      <p:sp>
        <p:nvSpPr>
          <p:cNvPr id="9" name="Textplatzhalter 2">
            <a:extLst>
              <a:ext uri="{FF2B5EF4-FFF2-40B4-BE49-F238E27FC236}">
                <a16:creationId xmlns:a16="http://schemas.microsoft.com/office/drawing/2014/main" id="{BA26479A-E5B8-42C5-A637-72D0B9C9F2C5}"/>
              </a:ext>
            </a:extLst>
          </p:cNvPr>
          <p:cNvSpPr>
            <a:spLocks noGrp="1"/>
          </p:cNvSpPr>
          <p:nvPr>
            <p:ph type="body" sz="quarter" idx="23" hasCustomPrompt="1"/>
          </p:nvPr>
        </p:nvSpPr>
        <p:spPr>
          <a:xfrm>
            <a:off x="514834" y="358200"/>
            <a:ext cx="11160726" cy="536652"/>
          </a:xfrm>
          <a:prstGeom prst="rect">
            <a:avLst/>
          </a:prstGeom>
        </p:spPr>
        <p:txBody>
          <a:bodyPr anchor="ctr">
            <a:noAutofit/>
          </a:bodyPr>
          <a:lstStyle>
            <a:lvl1pPr marL="0" indent="0">
              <a:buNone/>
              <a:defRPr sz="3000" cap="all" baseline="0">
                <a:solidFill>
                  <a:schemeClr val="accent1"/>
                </a:solidFill>
                <a:latin typeface="Helvetica Neue LT Std"/>
              </a:defRPr>
            </a:lvl1pPr>
            <a:lvl2pPr marL="228600" indent="0">
              <a:buNone/>
              <a:defRPr sz="2000">
                <a:latin typeface="Helvetica Neue LT Std"/>
              </a:defRPr>
            </a:lvl2pPr>
            <a:lvl3pPr marL="457200" indent="0">
              <a:buNone/>
              <a:defRPr sz="2000">
                <a:latin typeface="Helvetica Neue LT Std"/>
              </a:defRPr>
            </a:lvl3pPr>
            <a:lvl4pPr marL="685800" indent="0">
              <a:buNone/>
              <a:defRPr sz="2000">
                <a:latin typeface="Helvetica Neue LT Std"/>
              </a:defRPr>
            </a:lvl4pPr>
            <a:lvl5pPr marL="914400" indent="0">
              <a:buNone/>
              <a:defRPr sz="2000">
                <a:latin typeface="Helvetica Neue LT Std"/>
              </a:defRPr>
            </a:lvl5pPr>
          </a:lstStyle>
          <a:p>
            <a:pPr lvl="0"/>
            <a:r>
              <a:rPr lang="de-DE" dirty="0"/>
              <a:t>TITEL</a:t>
            </a:r>
            <a:endParaRPr lang="de-CH" dirty="0"/>
          </a:p>
        </p:txBody>
      </p:sp>
    </p:spTree>
    <p:extLst>
      <p:ext uri="{BB962C8B-B14F-4D97-AF65-F5344CB8AC3E}">
        <p14:creationId xmlns:p14="http://schemas.microsoft.com/office/powerpoint/2010/main" val="28219925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titel A">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51485" y="4149080"/>
            <a:ext cx="8712968" cy="1476163"/>
          </a:xfrm>
        </p:spPr>
        <p:txBody>
          <a:bodyPr anchor="ctr"/>
          <a:lstStyle>
            <a:lvl1pPr marL="514350" indent="-514350">
              <a:lnSpc>
                <a:spcPct val="85000"/>
              </a:lnSpc>
              <a:buFont typeface="+mj-lt"/>
              <a:buAutoNum type="arabicPeriod"/>
              <a:defRPr sz="5400">
                <a:solidFill>
                  <a:schemeClr val="bg1"/>
                </a:solidFill>
              </a:defRPr>
            </a:lvl1pPr>
          </a:lstStyle>
          <a:p>
            <a:r>
              <a:rPr lang="de-CH"/>
              <a:t>Kapiteltitel A mit Beispielbild</a:t>
            </a:r>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77AC1A3A-0EDF-DB44-BC41-AD444F09C23F}"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ihandform: Form 7">
            <a:extLst>
              <a:ext uri="{FF2B5EF4-FFF2-40B4-BE49-F238E27FC236}">
                <a16:creationId xmlns:a16="http://schemas.microsoft.com/office/drawing/2014/main" id="{5EE1BC16-1AF4-1C02-2F6C-E3D9882364CD}"/>
              </a:ext>
            </a:extLst>
          </p:cNvPr>
          <p:cNvSpPr>
            <a:spLocks/>
          </p:cNvSpPr>
          <p:nvPr userDrawn="1"/>
        </p:nvSpPr>
        <p:spPr bwMode="auto">
          <a:xfrm>
            <a:off x="503396" y="2151797"/>
            <a:ext cx="6281228" cy="2961563"/>
          </a:xfrm>
          <a:custGeom>
            <a:avLst/>
            <a:gdLst>
              <a:gd name="connsiteX0" fmla="*/ 2049876 w 3638939"/>
              <a:gd name="connsiteY0" fmla="*/ 0 h 1715739"/>
              <a:gd name="connsiteX1" fmla="*/ 2371291 w 3638939"/>
              <a:gd name="connsiteY1" fmla="*/ 546021 h 1715739"/>
              <a:gd name="connsiteX2" fmla="*/ 2961483 w 3638939"/>
              <a:gd name="connsiteY2" fmla="*/ 198438 h 1715739"/>
              <a:gd name="connsiteX3" fmla="*/ 3162164 w 3638939"/>
              <a:gd name="connsiteY3" fmla="*/ 539231 h 1715739"/>
              <a:gd name="connsiteX4" fmla="*/ 3358082 w 3638939"/>
              <a:gd name="connsiteY4" fmla="*/ 423863 h 1715739"/>
              <a:gd name="connsiteX5" fmla="*/ 3638939 w 3638939"/>
              <a:gd name="connsiteY5" fmla="*/ 900114 h 1715739"/>
              <a:gd name="connsiteX6" fmla="*/ 298450 w 3638939"/>
              <a:gd name="connsiteY6" fmla="*/ 900114 h 1715739"/>
              <a:gd name="connsiteX7" fmla="*/ 298450 w 3638939"/>
              <a:gd name="connsiteY7" fmla="*/ 1715739 h 1715739"/>
              <a:gd name="connsiteX8" fmla="*/ 0 w 3638939"/>
              <a:gd name="connsiteY8" fmla="*/ 1208530 h 1715739"/>
              <a:gd name="connsiteX9" fmla="*/ 216031 w 3638939"/>
              <a:gd name="connsiteY9" fmla="*/ 1081166 h 1715739"/>
              <a:gd name="connsiteX10" fmla="*/ 73025 w 3638939"/>
              <a:gd name="connsiteY10" fmla="*/ 838282 h 1715739"/>
              <a:gd name="connsiteX11" fmla="*/ 1368351 w 3638939"/>
              <a:gd name="connsiteY11" fmla="*/ 74613 h 1715739"/>
              <a:gd name="connsiteX12" fmla="*/ 1511308 w 3638939"/>
              <a:gd name="connsiteY12" fmla="*/ 317520 h 17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39" h="1715739">
                <a:moveTo>
                  <a:pt x="2049876" y="0"/>
                </a:moveTo>
                <a:lnTo>
                  <a:pt x="2371291" y="546021"/>
                </a:lnTo>
                <a:lnTo>
                  <a:pt x="2961483" y="198438"/>
                </a:lnTo>
                <a:lnTo>
                  <a:pt x="3162164" y="539231"/>
                </a:lnTo>
                <a:lnTo>
                  <a:pt x="3358082" y="423863"/>
                </a:lnTo>
                <a:lnTo>
                  <a:pt x="3638939" y="900114"/>
                </a:lnTo>
                <a:lnTo>
                  <a:pt x="298450" y="900114"/>
                </a:lnTo>
                <a:lnTo>
                  <a:pt x="298450" y="1715739"/>
                </a:lnTo>
                <a:lnTo>
                  <a:pt x="0" y="1208530"/>
                </a:lnTo>
                <a:lnTo>
                  <a:pt x="216031" y="1081166"/>
                </a:lnTo>
                <a:lnTo>
                  <a:pt x="73025" y="838282"/>
                </a:lnTo>
                <a:lnTo>
                  <a:pt x="1368351" y="74613"/>
                </a:lnTo>
                <a:lnTo>
                  <a:pt x="1511308" y="317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pic>
        <p:nvPicPr>
          <p:cNvPr id="15" name="Grafik 14" descr="Ein Bild, das Zeichnung, Lineart, Entwurf, Clipart enthält.&#10;&#10;Automatisch generierte Beschreibung">
            <a:extLst>
              <a:ext uri="{FF2B5EF4-FFF2-40B4-BE49-F238E27FC236}">
                <a16:creationId xmlns:a16="http://schemas.microsoft.com/office/drawing/2014/main" id="{8AC72989-E4B8-D1FB-0EF0-DF049EAF2F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4312" y="3627988"/>
            <a:ext cx="2146693" cy="246483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pic>
        <p:nvPicPr>
          <p:cNvPr id="19" name="Grafik 18" descr="Ein Bild, das Grafiken, Grafikdesign, Logo, Schrift enthält.&#10;&#10;Automatisch generierte Beschreibung">
            <a:extLst>
              <a:ext uri="{FF2B5EF4-FFF2-40B4-BE49-F238E27FC236}">
                <a16:creationId xmlns:a16="http://schemas.microsoft.com/office/drawing/2014/main" id="{5A25C816-4496-B478-11ED-CFED26285E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80553" y="107577"/>
            <a:ext cx="1186972" cy="962631"/>
          </a:xfrm>
          <a:prstGeom prst="rect">
            <a:avLst/>
          </a:prstGeom>
        </p:spPr>
      </p:pic>
      <p:pic>
        <p:nvPicPr>
          <p:cNvPr id="3" name="Grafik 2">
            <a:extLst>
              <a:ext uri="{FF2B5EF4-FFF2-40B4-BE49-F238E27FC236}">
                <a16:creationId xmlns:a16="http://schemas.microsoft.com/office/drawing/2014/main" id="{B5D83CBA-E750-A7E4-6704-FD702143B8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302190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B">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451485" y="4149080"/>
            <a:ext cx="8712968" cy="1476163"/>
          </a:xfrm>
        </p:spPr>
        <p:txBody>
          <a:bodyPr anchor="ctr"/>
          <a:lstStyle>
            <a:lvl1pPr marL="514350" indent="-514350">
              <a:lnSpc>
                <a:spcPct val="85000"/>
              </a:lnSpc>
              <a:buFont typeface="+mj-lt"/>
              <a:buAutoNum type="arabicPeriod"/>
              <a:defRPr sz="5400">
                <a:solidFill>
                  <a:schemeClr val="bg1"/>
                </a:solidFill>
              </a:defRPr>
            </a:lvl1pPr>
          </a:lstStyle>
          <a:p>
            <a:r>
              <a:rPr lang="de-CH"/>
              <a:t>Kapiteltitel B ohne Bild</a:t>
            </a:r>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BB81B94B-85E6-E54C-90D9-D3084817DCD6}"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22" name="Freihandform: Form 21">
            <a:extLst>
              <a:ext uri="{FF2B5EF4-FFF2-40B4-BE49-F238E27FC236}">
                <a16:creationId xmlns:a16="http://schemas.microsoft.com/office/drawing/2014/main" id="{9D25FBC7-68E5-2387-C2CD-641C5A486656}"/>
              </a:ext>
            </a:extLst>
          </p:cNvPr>
          <p:cNvSpPr>
            <a:spLocks/>
          </p:cNvSpPr>
          <p:nvPr userDrawn="1"/>
        </p:nvSpPr>
        <p:spPr bwMode="auto">
          <a:xfrm>
            <a:off x="544155" y="2444400"/>
            <a:ext cx="6199709" cy="2887932"/>
          </a:xfrm>
          <a:custGeom>
            <a:avLst/>
            <a:gdLst>
              <a:gd name="connsiteX0" fmla="*/ 1210820 w 3135339"/>
              <a:gd name="connsiteY0" fmla="*/ 0 h 1460495"/>
              <a:gd name="connsiteX1" fmla="*/ 1376697 w 3135339"/>
              <a:gd name="connsiteY1" fmla="*/ 281925 h 1460495"/>
              <a:gd name="connsiteX2" fmla="*/ 1604417 w 3135339"/>
              <a:gd name="connsiteY2" fmla="*/ 147638 h 1460495"/>
              <a:gd name="connsiteX3" fmla="*/ 1698018 w 3135339"/>
              <a:gd name="connsiteY3" fmla="*/ 306818 h 1460495"/>
              <a:gd name="connsiteX4" fmla="*/ 2151035 w 3135339"/>
              <a:gd name="connsiteY4" fmla="*/ 39688 h 1460495"/>
              <a:gd name="connsiteX5" fmla="*/ 2370208 w 3135339"/>
              <a:gd name="connsiteY5" fmla="*/ 412342 h 1460495"/>
              <a:gd name="connsiteX6" fmla="*/ 2840304 w 3135339"/>
              <a:gd name="connsiteY6" fmla="*/ 134938 h 1460495"/>
              <a:gd name="connsiteX7" fmla="*/ 3135339 w 3135339"/>
              <a:gd name="connsiteY7" fmla="*/ 636588 h 1460495"/>
              <a:gd name="connsiteX8" fmla="*/ 241301 w 3135339"/>
              <a:gd name="connsiteY8" fmla="*/ 636588 h 1460495"/>
              <a:gd name="connsiteX9" fmla="*/ 241301 w 3135339"/>
              <a:gd name="connsiteY9" fmla="*/ 1460495 h 1460495"/>
              <a:gd name="connsiteX10" fmla="*/ 19050 w 3135339"/>
              <a:gd name="connsiteY10" fmla="*/ 1082531 h 1460495"/>
              <a:gd name="connsiteX11" fmla="*/ 165756 w 3135339"/>
              <a:gd name="connsiteY11" fmla="*/ 996018 h 1460495"/>
              <a:gd name="connsiteX12" fmla="*/ 0 w 3135339"/>
              <a:gd name="connsiteY12" fmla="*/ 714223 h 146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339" h="1460495">
                <a:moveTo>
                  <a:pt x="1210820" y="0"/>
                </a:moveTo>
                <a:lnTo>
                  <a:pt x="1376697" y="281925"/>
                </a:lnTo>
                <a:lnTo>
                  <a:pt x="1604417" y="147638"/>
                </a:lnTo>
                <a:lnTo>
                  <a:pt x="1698018" y="306818"/>
                </a:lnTo>
                <a:lnTo>
                  <a:pt x="2151035" y="39688"/>
                </a:lnTo>
                <a:lnTo>
                  <a:pt x="2370208" y="412342"/>
                </a:lnTo>
                <a:lnTo>
                  <a:pt x="2840304" y="134938"/>
                </a:lnTo>
                <a:lnTo>
                  <a:pt x="3135339" y="636588"/>
                </a:lnTo>
                <a:lnTo>
                  <a:pt x="241301" y="636588"/>
                </a:lnTo>
                <a:lnTo>
                  <a:pt x="241301" y="1460495"/>
                </a:lnTo>
                <a:lnTo>
                  <a:pt x="19050" y="1082531"/>
                </a:lnTo>
                <a:lnTo>
                  <a:pt x="165756" y="996018"/>
                </a:lnTo>
                <a:lnTo>
                  <a:pt x="0" y="71422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pic>
        <p:nvPicPr>
          <p:cNvPr id="13" name="Grafik 12" descr="Ein Bild, das Grafiken, Grafikdesign, Logo, Schrift enthält.&#10;&#10;Automatisch generierte Beschreibung">
            <a:extLst>
              <a:ext uri="{FF2B5EF4-FFF2-40B4-BE49-F238E27FC236}">
                <a16:creationId xmlns:a16="http://schemas.microsoft.com/office/drawing/2014/main" id="{9C1F4EC2-6DB5-1580-CAF2-18322CD0AC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pic>
        <p:nvPicPr>
          <p:cNvPr id="3" name="Grafik 2">
            <a:extLst>
              <a:ext uri="{FF2B5EF4-FFF2-40B4-BE49-F238E27FC236}">
                <a16:creationId xmlns:a16="http://schemas.microsoft.com/office/drawing/2014/main" id="{7637BA03-69E7-77BC-C379-A8BFFBB70F0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spTree>
    <p:extLst>
      <p:ext uri="{BB962C8B-B14F-4D97-AF65-F5344CB8AC3E}">
        <p14:creationId xmlns:p14="http://schemas.microsoft.com/office/powerpoint/2010/main" val="189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mit Bildplatzhalter">
    <p:bg>
      <p:bgPr>
        <a:solidFill>
          <a:schemeClr val="accent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lvl1pPr>
              <a:defRPr>
                <a:solidFill>
                  <a:schemeClr val="bg1"/>
                </a:solidFill>
              </a:defRPr>
            </a:lvl1pPr>
          </a:lstStyle>
          <a:p>
            <a:fld id="{3AC37A54-5449-9542-AA59-F06A724188C0}"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lvl1pPr>
              <a:defRPr>
                <a:solidFill>
                  <a:schemeClr val="bg1"/>
                </a:solidFill>
              </a:defRPr>
            </a:lvl1p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a:p>
        </p:txBody>
      </p:sp>
      <p:cxnSp>
        <p:nvCxnSpPr>
          <p:cNvPr id="7" name="Gerader Verbinder 6">
            <a:extLst>
              <a:ext uri="{FF2B5EF4-FFF2-40B4-BE49-F238E27FC236}">
                <a16:creationId xmlns:a16="http://schemas.microsoft.com/office/drawing/2014/main" id="{9E5A9751-29A6-5911-C088-B6F3B267ED54}"/>
              </a:ext>
            </a:extLst>
          </p:cNvPr>
          <p:cNvCxnSpPr/>
          <p:nvPr userDrawn="1"/>
        </p:nvCxnSpPr>
        <p:spPr>
          <a:xfrm>
            <a:off x="1019175" y="6098400"/>
            <a:ext cx="101536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Freihandform: Form 7">
            <a:extLst>
              <a:ext uri="{FF2B5EF4-FFF2-40B4-BE49-F238E27FC236}">
                <a16:creationId xmlns:a16="http://schemas.microsoft.com/office/drawing/2014/main" id="{5EE1BC16-1AF4-1C02-2F6C-E3D9882364CD}"/>
              </a:ext>
            </a:extLst>
          </p:cNvPr>
          <p:cNvSpPr>
            <a:spLocks/>
          </p:cNvSpPr>
          <p:nvPr userDrawn="1"/>
        </p:nvSpPr>
        <p:spPr bwMode="auto">
          <a:xfrm>
            <a:off x="503396" y="2151797"/>
            <a:ext cx="6281228" cy="2961563"/>
          </a:xfrm>
          <a:custGeom>
            <a:avLst/>
            <a:gdLst>
              <a:gd name="connsiteX0" fmla="*/ 2049876 w 3638939"/>
              <a:gd name="connsiteY0" fmla="*/ 0 h 1715739"/>
              <a:gd name="connsiteX1" fmla="*/ 2371291 w 3638939"/>
              <a:gd name="connsiteY1" fmla="*/ 546021 h 1715739"/>
              <a:gd name="connsiteX2" fmla="*/ 2961483 w 3638939"/>
              <a:gd name="connsiteY2" fmla="*/ 198438 h 1715739"/>
              <a:gd name="connsiteX3" fmla="*/ 3162164 w 3638939"/>
              <a:gd name="connsiteY3" fmla="*/ 539231 h 1715739"/>
              <a:gd name="connsiteX4" fmla="*/ 3358082 w 3638939"/>
              <a:gd name="connsiteY4" fmla="*/ 423863 h 1715739"/>
              <a:gd name="connsiteX5" fmla="*/ 3638939 w 3638939"/>
              <a:gd name="connsiteY5" fmla="*/ 900114 h 1715739"/>
              <a:gd name="connsiteX6" fmla="*/ 298450 w 3638939"/>
              <a:gd name="connsiteY6" fmla="*/ 900114 h 1715739"/>
              <a:gd name="connsiteX7" fmla="*/ 298450 w 3638939"/>
              <a:gd name="connsiteY7" fmla="*/ 1715739 h 1715739"/>
              <a:gd name="connsiteX8" fmla="*/ 0 w 3638939"/>
              <a:gd name="connsiteY8" fmla="*/ 1208530 h 1715739"/>
              <a:gd name="connsiteX9" fmla="*/ 216031 w 3638939"/>
              <a:gd name="connsiteY9" fmla="*/ 1081166 h 1715739"/>
              <a:gd name="connsiteX10" fmla="*/ 73025 w 3638939"/>
              <a:gd name="connsiteY10" fmla="*/ 838282 h 1715739"/>
              <a:gd name="connsiteX11" fmla="*/ 1368351 w 3638939"/>
              <a:gd name="connsiteY11" fmla="*/ 74613 h 1715739"/>
              <a:gd name="connsiteX12" fmla="*/ 1511308 w 3638939"/>
              <a:gd name="connsiteY12" fmla="*/ 317520 h 17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39" h="1715739">
                <a:moveTo>
                  <a:pt x="2049876" y="0"/>
                </a:moveTo>
                <a:lnTo>
                  <a:pt x="2371291" y="546021"/>
                </a:lnTo>
                <a:lnTo>
                  <a:pt x="2961483" y="198438"/>
                </a:lnTo>
                <a:lnTo>
                  <a:pt x="3162164" y="539231"/>
                </a:lnTo>
                <a:lnTo>
                  <a:pt x="3358082" y="423863"/>
                </a:lnTo>
                <a:lnTo>
                  <a:pt x="3638939" y="900114"/>
                </a:lnTo>
                <a:lnTo>
                  <a:pt x="298450" y="900114"/>
                </a:lnTo>
                <a:lnTo>
                  <a:pt x="298450" y="1715739"/>
                </a:lnTo>
                <a:lnTo>
                  <a:pt x="0" y="1208530"/>
                </a:lnTo>
                <a:lnTo>
                  <a:pt x="216031" y="1081166"/>
                </a:lnTo>
                <a:lnTo>
                  <a:pt x="73025" y="838282"/>
                </a:lnTo>
                <a:lnTo>
                  <a:pt x="1368351" y="74613"/>
                </a:lnTo>
                <a:lnTo>
                  <a:pt x="1511308" y="31752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de-CH"/>
          </a:p>
        </p:txBody>
      </p:sp>
      <p:pic>
        <p:nvPicPr>
          <p:cNvPr id="16" name="Grafik 15">
            <a:extLst>
              <a:ext uri="{FF2B5EF4-FFF2-40B4-BE49-F238E27FC236}">
                <a16:creationId xmlns:a16="http://schemas.microsoft.com/office/drawing/2014/main" id="{3CA2021D-D67F-6EAB-1235-C06BF6CDA6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9038" y="447301"/>
            <a:ext cx="1845126" cy="622907"/>
          </a:xfrm>
          <a:prstGeom prst="rect">
            <a:avLst/>
          </a:prstGeom>
        </p:spPr>
      </p:pic>
      <p:sp>
        <p:nvSpPr>
          <p:cNvPr id="17" name="Textfeld 16">
            <a:extLst>
              <a:ext uri="{FF2B5EF4-FFF2-40B4-BE49-F238E27FC236}">
                <a16:creationId xmlns:a16="http://schemas.microsoft.com/office/drawing/2014/main" id="{C947DF8A-086A-4316-DA68-10515A3350A4}"/>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sp>
        <p:nvSpPr>
          <p:cNvPr id="2" name="Titel 1"/>
          <p:cNvSpPr>
            <a:spLocks noGrp="1"/>
          </p:cNvSpPr>
          <p:nvPr>
            <p:ph type="title" hasCustomPrompt="1"/>
          </p:nvPr>
        </p:nvSpPr>
        <p:spPr>
          <a:xfrm>
            <a:off x="1451485" y="4149080"/>
            <a:ext cx="7884875" cy="1476163"/>
          </a:xfrm>
        </p:spPr>
        <p:txBody>
          <a:bodyPr anchor="ctr"/>
          <a:lstStyle>
            <a:lvl1pPr marL="514350" indent="-514350">
              <a:lnSpc>
                <a:spcPct val="85000"/>
              </a:lnSpc>
              <a:buFont typeface="+mj-lt"/>
              <a:buAutoNum type="arabicPeriod"/>
              <a:defRPr sz="5400">
                <a:solidFill>
                  <a:schemeClr val="bg1"/>
                </a:solidFill>
              </a:defRPr>
            </a:lvl1pPr>
          </a:lstStyle>
          <a:p>
            <a:r>
              <a:rPr lang="de-CH"/>
              <a:t>Kapiteltitel mit Bildplatzhalter</a:t>
            </a:r>
          </a:p>
        </p:txBody>
      </p:sp>
      <p:sp>
        <p:nvSpPr>
          <p:cNvPr id="3" name="Bildplatzhalter 4">
            <a:extLst>
              <a:ext uri="{FF2B5EF4-FFF2-40B4-BE49-F238E27FC236}">
                <a16:creationId xmlns:a16="http://schemas.microsoft.com/office/drawing/2014/main" id="{B42608DB-DD6D-A1E0-0CF2-0763140EBC6C}"/>
              </a:ext>
            </a:extLst>
          </p:cNvPr>
          <p:cNvSpPr>
            <a:spLocks noGrp="1"/>
          </p:cNvSpPr>
          <p:nvPr>
            <p:ph type="pic" sz="quarter" idx="19"/>
          </p:nvPr>
        </p:nvSpPr>
        <p:spPr>
          <a:xfrm>
            <a:off x="7967663" y="2312988"/>
            <a:ext cx="3421062" cy="3779829"/>
          </a:xfrm>
          <a:noFill/>
        </p:spPr>
        <p:txBody>
          <a:bodyPr tIns="720000" anchor="ctr"/>
          <a:lstStyle>
            <a:lvl1pPr marL="0" indent="0" algn="ctr">
              <a:buFontTx/>
              <a:buNone/>
              <a:defRPr sz="1200"/>
            </a:lvl1pPr>
          </a:lstStyle>
          <a:p>
            <a:r>
              <a:rPr lang="de-DE"/>
              <a:t>Bild durch Klicken auf Symbol hinzufügen</a:t>
            </a:r>
            <a:endParaRPr lang="de-CH"/>
          </a:p>
        </p:txBody>
      </p:sp>
      <p:pic>
        <p:nvPicPr>
          <p:cNvPr id="12" name="Grafik 11">
            <a:extLst>
              <a:ext uri="{FF2B5EF4-FFF2-40B4-BE49-F238E27FC236}">
                <a16:creationId xmlns:a16="http://schemas.microsoft.com/office/drawing/2014/main" id="{108291C6-D8EB-6102-A9BA-00DF2D2C20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454" y="429433"/>
            <a:ext cx="920244" cy="625409"/>
          </a:xfrm>
          <a:prstGeom prst="rect">
            <a:avLst/>
          </a:prstGeom>
        </p:spPr>
      </p:pic>
      <p:pic>
        <p:nvPicPr>
          <p:cNvPr id="13" name="Grafik 12" descr="Ein Bild, das Grafiken, Grafikdesign, Logo, Schrift enthält.&#10;&#10;Automatisch generierte Beschreibung">
            <a:extLst>
              <a:ext uri="{FF2B5EF4-FFF2-40B4-BE49-F238E27FC236}">
                <a16:creationId xmlns:a16="http://schemas.microsoft.com/office/drawing/2014/main" id="{490DED0B-FBA5-DDAF-C2F6-BD54655D47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80553" y="92211"/>
            <a:ext cx="1186972" cy="962631"/>
          </a:xfrm>
          <a:prstGeom prst="rect">
            <a:avLst/>
          </a:prstGeom>
        </p:spPr>
      </p:pic>
    </p:spTree>
    <p:extLst>
      <p:ext uri="{BB962C8B-B14F-4D97-AF65-F5344CB8AC3E}">
        <p14:creationId xmlns:p14="http://schemas.microsoft.com/office/powerpoint/2010/main" val="404457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19175" y="1596788"/>
            <a:ext cx="9829354" cy="608076"/>
          </a:xfrm>
        </p:spPr>
        <p:txBody>
          <a:bodyPr/>
          <a:lstStyle>
            <a:lvl1pPr>
              <a:defRPr/>
            </a:lvl1pPr>
          </a:lstStyle>
          <a:p>
            <a:r>
              <a:rPr lang="de-CH"/>
              <a:t>Agenda-Titel hinzufügen</a:t>
            </a:r>
          </a:p>
        </p:txBody>
      </p:sp>
      <p:sp>
        <p:nvSpPr>
          <p:cNvPr id="3" name="Inhaltsplatzhalter 2"/>
          <p:cNvSpPr>
            <a:spLocks noGrp="1"/>
          </p:cNvSpPr>
          <p:nvPr>
            <p:ph idx="1" hasCustomPrompt="1"/>
          </p:nvPr>
        </p:nvSpPr>
        <p:spPr>
          <a:xfrm>
            <a:off x="1019175" y="2312988"/>
            <a:ext cx="3060601" cy="3690937"/>
          </a:xfrm>
        </p:spPr>
        <p:txBody>
          <a:bodyPr/>
          <a:lstStyle>
            <a:lvl1pPr marL="269875" indent="-269875">
              <a:buFont typeface="+mj-lt"/>
              <a:buAutoNum type="arabicPlain"/>
              <a:tabLst>
                <a:tab pos="269875" algn="l"/>
              </a:tabLst>
              <a:defRPr/>
            </a:lvl1pPr>
            <a:lvl2pPr marL="269875" indent="-269875">
              <a:defRPr/>
            </a:lvl2pPr>
          </a:lstStyle>
          <a:p>
            <a:pPr lvl="0"/>
            <a:r>
              <a:rPr lang="de-DE"/>
              <a:t>Inhalt hinzufügen</a:t>
            </a:r>
          </a:p>
          <a:p>
            <a:pPr lvl="0"/>
            <a:endParaRPr lang="de-DE"/>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6" name="Inhaltsplatzhalter 2">
            <a:extLst>
              <a:ext uri="{FF2B5EF4-FFF2-40B4-BE49-F238E27FC236}">
                <a16:creationId xmlns:a16="http://schemas.microsoft.com/office/drawing/2014/main" id="{502FF276-D6FE-438C-D603-FD0713E873C9}"/>
              </a:ext>
            </a:extLst>
          </p:cNvPr>
          <p:cNvSpPr>
            <a:spLocks noGrp="1"/>
          </p:cNvSpPr>
          <p:nvPr>
            <p:ph idx="13" hasCustomPrompt="1"/>
          </p:nvPr>
        </p:nvSpPr>
        <p:spPr>
          <a:xfrm>
            <a:off x="4403813" y="2312988"/>
            <a:ext cx="3060601" cy="3690937"/>
          </a:xfrm>
        </p:spPr>
        <p:txBody>
          <a:bodyPr/>
          <a:lstStyle>
            <a:lvl1pPr marL="269875" indent="-269875">
              <a:buFont typeface="+mj-lt"/>
              <a:buAutoNum type="arabicPlain"/>
              <a:tabLst>
                <a:tab pos="269875" algn="l"/>
              </a:tabLst>
              <a:defRPr/>
            </a:lvl1pPr>
            <a:lvl2pPr marL="269875" indent="-269875">
              <a:defRPr/>
            </a:lvl2pPr>
          </a:lstStyle>
          <a:p>
            <a:pPr lvl="0"/>
            <a:r>
              <a:rPr lang="de-DE"/>
              <a:t>Inhalt hinzufügen</a:t>
            </a:r>
          </a:p>
          <a:p>
            <a:pPr lvl="0"/>
            <a:endParaRPr lang="de-DE"/>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FD84671B-4826-AA41-913E-43439F2FC7BC}"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
        <p:nvSpPr>
          <p:cNvPr id="7" name="Inhaltsplatzhalter 2">
            <a:extLst>
              <a:ext uri="{FF2B5EF4-FFF2-40B4-BE49-F238E27FC236}">
                <a16:creationId xmlns:a16="http://schemas.microsoft.com/office/drawing/2014/main" id="{8A6CBC90-E39B-DAA8-7EF5-83F2DA310117}"/>
              </a:ext>
            </a:extLst>
          </p:cNvPr>
          <p:cNvSpPr>
            <a:spLocks noGrp="1"/>
          </p:cNvSpPr>
          <p:nvPr>
            <p:ph idx="17" hasCustomPrompt="1"/>
          </p:nvPr>
        </p:nvSpPr>
        <p:spPr>
          <a:xfrm>
            <a:off x="7788451" y="2312988"/>
            <a:ext cx="3060601" cy="3690937"/>
          </a:xfrm>
        </p:spPr>
        <p:txBody>
          <a:bodyPr/>
          <a:lstStyle>
            <a:lvl1pPr marL="269875" indent="-269875">
              <a:buFont typeface="+mj-lt"/>
              <a:buAutoNum type="arabicPlain"/>
              <a:tabLst>
                <a:tab pos="269875" algn="l"/>
              </a:tabLst>
              <a:defRPr/>
            </a:lvl1pPr>
            <a:lvl2pPr marL="269875" indent="-269875">
              <a:defRPr/>
            </a:lvl2pPr>
          </a:lstStyle>
          <a:p>
            <a:pPr lvl="0"/>
            <a:r>
              <a:rPr lang="de-DE"/>
              <a:t>Inhalt hinzufügen</a:t>
            </a:r>
          </a:p>
          <a:p>
            <a:pPr lvl="0"/>
            <a:endParaRPr lang="de-DE"/>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51274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hasCustomPrompt="1"/>
          </p:nvPr>
        </p:nvSpPr>
        <p:spPr/>
        <p:txBody>
          <a:bodyPr/>
          <a:lstStyle>
            <a:lvl1pPr>
              <a:defRPr/>
            </a:lvl1pPr>
          </a:lstStyle>
          <a:p>
            <a:pPr lvl="0"/>
            <a:r>
              <a:rPr lang="de-DE"/>
              <a:t>Inhalt hinzufügen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FC1CFEB-38C3-4B9B-7634-64AAB6AFD865}"/>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77005C44-84F8-1FED-1B5A-41A651DB8AE4}"/>
              </a:ext>
            </a:extLst>
          </p:cNvPr>
          <p:cNvSpPr>
            <a:spLocks noGrp="1"/>
          </p:cNvSpPr>
          <p:nvPr>
            <p:ph type="ftr" sz="quarter" idx="11"/>
          </p:nvPr>
        </p:nvSpPr>
        <p:spPr/>
        <p:txBody>
          <a:body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30A0601-FE58-2133-7EAF-A286C84AD0C1}"/>
              </a:ext>
            </a:extLst>
          </p:cNvPr>
          <p:cNvSpPr>
            <a:spLocks noGrp="1"/>
          </p:cNvSpPr>
          <p:nvPr>
            <p:ph type="sldNum" sz="quarter" idx="12"/>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47957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019175" y="1596788"/>
            <a:ext cx="9829354" cy="608076"/>
          </a:xfrm>
        </p:spPr>
        <p:txBody>
          <a:bodyPr/>
          <a:lstStyle/>
          <a:p>
            <a:r>
              <a:rPr lang="de-DE"/>
              <a:t>Mastertitelformat bearbeiten</a:t>
            </a:r>
            <a:endParaRPr lang="de-CH"/>
          </a:p>
        </p:txBody>
      </p:sp>
      <p:sp>
        <p:nvSpPr>
          <p:cNvPr id="3" name="Inhaltsplatzhalter 2"/>
          <p:cNvSpPr>
            <a:spLocks noGrp="1"/>
          </p:cNvSpPr>
          <p:nvPr>
            <p:ph idx="1" hasCustomPrompt="1"/>
          </p:nvPr>
        </p:nvSpPr>
        <p:spPr>
          <a:xfrm>
            <a:off x="1019175" y="2312988"/>
            <a:ext cx="4752529" cy="3690937"/>
          </a:xfrm>
        </p:spPr>
        <p:txBody>
          <a:bodyPr/>
          <a:lstStyle>
            <a:lvl1pPr>
              <a:defRPr/>
            </a:lvl1pPr>
          </a:lstStyle>
          <a:p>
            <a:pPr lvl="0"/>
            <a:r>
              <a:rPr lang="de-DE"/>
              <a:t>Inhalt hinzufügen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6" name="Inhaltsplatzhalter 2">
            <a:extLst>
              <a:ext uri="{FF2B5EF4-FFF2-40B4-BE49-F238E27FC236}">
                <a16:creationId xmlns:a16="http://schemas.microsoft.com/office/drawing/2014/main" id="{502FF276-D6FE-438C-D603-FD0713E873C9}"/>
              </a:ext>
            </a:extLst>
          </p:cNvPr>
          <p:cNvSpPr>
            <a:spLocks noGrp="1"/>
          </p:cNvSpPr>
          <p:nvPr>
            <p:ph idx="13" hasCustomPrompt="1"/>
          </p:nvPr>
        </p:nvSpPr>
        <p:spPr>
          <a:xfrm>
            <a:off x="6095999" y="2312988"/>
            <a:ext cx="4752529" cy="3690937"/>
          </a:xfrm>
        </p:spPr>
        <p:txBody>
          <a:bodyPr/>
          <a:lstStyle>
            <a:lvl1pPr>
              <a:defRPr/>
            </a:lvl1pPr>
          </a:lstStyle>
          <a:p>
            <a:pPr lvl="0"/>
            <a:r>
              <a:rPr lang="de-DE"/>
              <a:t>Inhalt hinzufügen</a:t>
            </a:r>
          </a:p>
          <a:p>
            <a:pPr lvl="1"/>
            <a:r>
              <a:rPr lang="de-DE"/>
              <a:t>Zweite </a:t>
            </a:r>
            <a:r>
              <a:rPr lang="de-CH" noProof="0"/>
              <a:t>Ebene</a:t>
            </a:r>
          </a:p>
          <a:p>
            <a:pPr lvl="2"/>
            <a:r>
              <a:rPr lang="de-DE"/>
              <a:t>Dritte Ebene</a:t>
            </a:r>
          </a:p>
          <a:p>
            <a:pPr lvl="3"/>
            <a:r>
              <a:rPr lang="de-DE"/>
              <a:t>Vierte Ebene</a:t>
            </a:r>
          </a:p>
          <a:p>
            <a:pPr lvl="4"/>
            <a:r>
              <a:rPr lang="de-DE"/>
              <a:t>Fünfte Ebene</a:t>
            </a:r>
            <a:endParaRPr lang="de-CH"/>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E330B082-1B01-BC41-A942-C83550E2069C}"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Tree>
    <p:extLst>
      <p:ext uri="{BB962C8B-B14F-4D97-AF65-F5344CB8AC3E}">
        <p14:creationId xmlns:p14="http://schemas.microsoft.com/office/powerpoint/2010/main" val="4845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2" name="Titel 1"/>
          <p:cNvSpPr>
            <a:spLocks noGrp="1"/>
          </p:cNvSpPr>
          <p:nvPr>
            <p:ph type="title"/>
          </p:nvPr>
        </p:nvSpPr>
        <p:spPr>
          <a:xfrm>
            <a:off x="1019175" y="1596788"/>
            <a:ext cx="10153650" cy="608076"/>
          </a:xfrm>
        </p:spPr>
        <p:txBody>
          <a:bodyPr/>
          <a:lstStyle/>
          <a:p>
            <a:r>
              <a:rPr lang="de-DE"/>
              <a:t>Mastertitelformat bearbeiten</a:t>
            </a:r>
            <a:endParaRPr lang="de-CH"/>
          </a:p>
        </p:txBody>
      </p:sp>
      <p:sp>
        <p:nvSpPr>
          <p:cNvPr id="10" name="Datumsplatzhalter 9">
            <a:extLst>
              <a:ext uri="{FF2B5EF4-FFF2-40B4-BE49-F238E27FC236}">
                <a16:creationId xmlns:a16="http://schemas.microsoft.com/office/drawing/2014/main" id="{5B3180CA-565C-70B8-68C7-EBEAE2343B42}"/>
              </a:ext>
            </a:extLst>
          </p:cNvPr>
          <p:cNvSpPr>
            <a:spLocks noGrp="1"/>
          </p:cNvSpPr>
          <p:nvPr>
            <p:ph type="dt" sz="half" idx="14"/>
          </p:nvPr>
        </p:nvSpPr>
        <p:spPr/>
        <p:txBody>
          <a:bodyPr/>
          <a:lstStyle/>
          <a:p>
            <a:fld id="{0009B934-C132-F44A-9C6E-97DC613DBE41}" type="datetime4">
              <a:rPr lang="de-CH" smtClean="0"/>
              <a:t>11. August 2025</a:t>
            </a:fld>
            <a:r>
              <a:rPr lang="de-CH"/>
              <a:t> |</a:t>
            </a:r>
          </a:p>
        </p:txBody>
      </p:sp>
      <p:sp>
        <p:nvSpPr>
          <p:cNvPr id="11" name="Fußzeilenplatzhalter 10">
            <a:extLst>
              <a:ext uri="{FF2B5EF4-FFF2-40B4-BE49-F238E27FC236}">
                <a16:creationId xmlns:a16="http://schemas.microsoft.com/office/drawing/2014/main" id="{679F2E96-3447-7E42-6D21-F029D7AD58B3}"/>
              </a:ext>
            </a:extLst>
          </p:cNvPr>
          <p:cNvSpPr>
            <a:spLocks noGrp="1"/>
          </p:cNvSpPr>
          <p:nvPr>
            <p:ph type="ftr" sz="quarter" idx="15"/>
          </p:nvPr>
        </p:nvSpPr>
        <p:spPr/>
        <p:txBody>
          <a:bodyPr/>
          <a:lstStyle/>
          <a:p>
            <a:r>
              <a:rPr lang="de-CH" dirty="0"/>
              <a:t>Jugendkonferenz der Stadt Zürich | 6. November 2025</a:t>
            </a:r>
          </a:p>
        </p:txBody>
      </p:sp>
      <p:sp>
        <p:nvSpPr>
          <p:cNvPr id="12" name="Foliennummernplatzhalter 11">
            <a:extLst>
              <a:ext uri="{FF2B5EF4-FFF2-40B4-BE49-F238E27FC236}">
                <a16:creationId xmlns:a16="http://schemas.microsoft.com/office/drawing/2014/main" id="{90063FB6-0D85-BAA4-FE00-6432317FAC07}"/>
              </a:ext>
            </a:extLst>
          </p:cNvPr>
          <p:cNvSpPr>
            <a:spLocks noGrp="1"/>
          </p:cNvSpPr>
          <p:nvPr>
            <p:ph type="sldNum" sz="quarter" idx="16"/>
          </p:nvPr>
        </p:nvSpPr>
        <p:spPr/>
        <p:txBody>
          <a:bodyPr/>
          <a:lstStyle/>
          <a:p>
            <a:fld id="{442AD375-037F-43D0-B059-5172DA06796A}" type="slidenum">
              <a:rPr lang="de-CH" smtClean="0"/>
              <a:pPr/>
              <a:t>‹Nr.›</a:t>
            </a:fld>
            <a:endParaRPr lang="de-CH"/>
          </a:p>
        </p:txBody>
      </p:sp>
      <p:sp>
        <p:nvSpPr>
          <p:cNvPr id="7" name="Textplatzhalter 6">
            <a:extLst>
              <a:ext uri="{FF2B5EF4-FFF2-40B4-BE49-F238E27FC236}">
                <a16:creationId xmlns:a16="http://schemas.microsoft.com/office/drawing/2014/main" id="{2FB2E493-476D-C7B8-6A5B-A500736A6AE2}"/>
              </a:ext>
            </a:extLst>
          </p:cNvPr>
          <p:cNvSpPr>
            <a:spLocks noGrp="1"/>
          </p:cNvSpPr>
          <p:nvPr>
            <p:ph type="body" sz="quarter" idx="17"/>
          </p:nvPr>
        </p:nvSpPr>
        <p:spPr>
          <a:xfrm>
            <a:off x="1019175" y="5553075"/>
            <a:ext cx="5076825" cy="450850"/>
          </a:xfrm>
        </p:spPr>
        <p:txBody>
          <a:bodyPr/>
          <a:lstStyle>
            <a:lvl1pPr marL="0" indent="0">
              <a:buFont typeface="Arial" panose="020B0604020202020204" pitchFamily="34" charset="0"/>
              <a:buNone/>
              <a:defRPr sz="800"/>
            </a:lvl1pPr>
            <a:lvl2pPr marL="177800" indent="-177800">
              <a:defRPr sz="800"/>
            </a:lvl2pPr>
            <a:lvl3pPr>
              <a:defRPr sz="800"/>
            </a:lvl3pPr>
            <a:lvl4pPr>
              <a:defRPr sz="800"/>
            </a:lvl4pPr>
            <a:lvl5pPr>
              <a:defRPr sz="800"/>
            </a:lvl5pPr>
          </a:lstStyle>
          <a:p>
            <a:pPr lvl="0"/>
            <a:r>
              <a:rPr lang="de-DE"/>
              <a:t>Mastertextformat bearbeiten</a:t>
            </a:r>
          </a:p>
          <a:p>
            <a:pPr lvl="1"/>
            <a:r>
              <a:rPr lang="de-DE"/>
              <a:t>Zweite Ebene</a:t>
            </a:r>
          </a:p>
        </p:txBody>
      </p:sp>
      <p:sp>
        <p:nvSpPr>
          <p:cNvPr id="8" name="Bildplatzhalter 4">
            <a:extLst>
              <a:ext uri="{FF2B5EF4-FFF2-40B4-BE49-F238E27FC236}">
                <a16:creationId xmlns:a16="http://schemas.microsoft.com/office/drawing/2014/main" id="{0BBC065B-6AA2-9DC8-F1D0-24D9ADD24D31}"/>
              </a:ext>
            </a:extLst>
          </p:cNvPr>
          <p:cNvSpPr>
            <a:spLocks noGrp="1"/>
          </p:cNvSpPr>
          <p:nvPr>
            <p:ph type="pic" sz="quarter" idx="13"/>
          </p:nvPr>
        </p:nvSpPr>
        <p:spPr>
          <a:xfrm>
            <a:off x="1019175" y="2365612"/>
            <a:ext cx="5076825" cy="3057098"/>
          </a:xfrm>
          <a:pattFill prst="lgCheck">
            <a:fgClr>
              <a:schemeClr val="bg1">
                <a:lumMod val="8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
        <p:nvSpPr>
          <p:cNvPr id="9" name="Textplatzhalter 6">
            <a:extLst>
              <a:ext uri="{FF2B5EF4-FFF2-40B4-BE49-F238E27FC236}">
                <a16:creationId xmlns:a16="http://schemas.microsoft.com/office/drawing/2014/main" id="{6703A1E1-F8B0-0E83-2D18-42579479AA84}"/>
              </a:ext>
            </a:extLst>
          </p:cNvPr>
          <p:cNvSpPr>
            <a:spLocks noGrp="1"/>
          </p:cNvSpPr>
          <p:nvPr>
            <p:ph type="body" sz="quarter" idx="18"/>
          </p:nvPr>
        </p:nvSpPr>
        <p:spPr>
          <a:xfrm>
            <a:off x="6672064" y="5553075"/>
            <a:ext cx="5076825" cy="450850"/>
          </a:xfrm>
        </p:spPr>
        <p:txBody>
          <a:bodyPr/>
          <a:lstStyle>
            <a:lvl1pPr marL="0" indent="0">
              <a:buFont typeface="Arial" panose="020B0604020202020204" pitchFamily="34" charset="0"/>
              <a:buNone/>
              <a:defRPr sz="800"/>
            </a:lvl1pPr>
            <a:lvl2pPr marL="177800" indent="-177800">
              <a:defRPr sz="800"/>
            </a:lvl2pPr>
            <a:lvl3pPr>
              <a:defRPr sz="800"/>
            </a:lvl3pPr>
            <a:lvl4pPr>
              <a:defRPr sz="800"/>
            </a:lvl4pPr>
            <a:lvl5pPr>
              <a:defRPr sz="800"/>
            </a:lvl5pPr>
          </a:lstStyle>
          <a:p>
            <a:pPr lvl="0"/>
            <a:r>
              <a:rPr lang="de-DE"/>
              <a:t>Mastertextformat bearbeiten</a:t>
            </a:r>
          </a:p>
          <a:p>
            <a:pPr lvl="1"/>
            <a:r>
              <a:rPr lang="de-DE"/>
              <a:t>Zweite Ebene</a:t>
            </a:r>
          </a:p>
        </p:txBody>
      </p:sp>
      <p:sp>
        <p:nvSpPr>
          <p:cNvPr id="13" name="Bildplatzhalter 4">
            <a:extLst>
              <a:ext uri="{FF2B5EF4-FFF2-40B4-BE49-F238E27FC236}">
                <a16:creationId xmlns:a16="http://schemas.microsoft.com/office/drawing/2014/main" id="{F7F420EC-91ED-2C2B-6153-3177F8DC5F55}"/>
              </a:ext>
            </a:extLst>
          </p:cNvPr>
          <p:cNvSpPr>
            <a:spLocks noGrp="1"/>
          </p:cNvSpPr>
          <p:nvPr>
            <p:ph type="pic" sz="quarter" idx="19"/>
          </p:nvPr>
        </p:nvSpPr>
        <p:spPr>
          <a:xfrm>
            <a:off x="6672064" y="2365612"/>
            <a:ext cx="5076825" cy="3057098"/>
          </a:xfrm>
          <a:pattFill prst="lgCheck">
            <a:fgClr>
              <a:schemeClr val="bg1">
                <a:lumMod val="85000"/>
              </a:schemeClr>
            </a:fgClr>
            <a:bgClr>
              <a:schemeClr val="bg1"/>
            </a:bgClr>
          </a:pattFill>
        </p:spPr>
        <p:txBody>
          <a:bodyPr tIns="720000" anchor="ctr"/>
          <a:lstStyle>
            <a:lvl1pPr marL="0" indent="0" algn="ctr">
              <a:buFontTx/>
              <a:buNone/>
              <a:defRPr sz="1200"/>
            </a:lvl1pPr>
          </a:lstStyle>
          <a:p>
            <a:r>
              <a:rPr lang="de-DE"/>
              <a:t>Bild durch Klicken auf Symbol hinzufügen</a:t>
            </a:r>
            <a:endParaRPr lang="de-CH"/>
          </a:p>
        </p:txBody>
      </p:sp>
    </p:spTree>
    <p:extLst>
      <p:ext uri="{BB962C8B-B14F-4D97-AF65-F5344CB8AC3E}">
        <p14:creationId xmlns:p14="http://schemas.microsoft.com/office/powerpoint/2010/main" val="70935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019174" y="1596788"/>
            <a:ext cx="10153651" cy="608076"/>
          </a:xfrm>
          <a:prstGeom prst="rect">
            <a:avLst/>
          </a:prstGeom>
        </p:spPr>
        <p:txBody>
          <a:bodyPr vert="horz" lIns="0" tIns="0" rIns="0" bIns="0" rtlCol="0" anchor="t">
            <a:noAutofit/>
          </a:bodyPr>
          <a:lstStyle/>
          <a:p>
            <a:endParaRPr lang="de-CH"/>
          </a:p>
        </p:txBody>
      </p:sp>
      <p:sp>
        <p:nvSpPr>
          <p:cNvPr id="3" name="Textplatzhalter 2"/>
          <p:cNvSpPr>
            <a:spLocks noGrp="1"/>
          </p:cNvSpPr>
          <p:nvPr>
            <p:ph type="body" idx="1"/>
          </p:nvPr>
        </p:nvSpPr>
        <p:spPr>
          <a:xfrm>
            <a:off x="1019174" y="2312988"/>
            <a:ext cx="10153651" cy="3690937"/>
          </a:xfrm>
          <a:prstGeom prst="rect">
            <a:avLst/>
          </a:prstGeom>
        </p:spPr>
        <p:txBody>
          <a:bodyPr vert="horz" lIns="0" tIns="0" rIns="0" bIns="0" rtlCol="0">
            <a:no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8989429" y="6273316"/>
            <a:ext cx="1967111" cy="180020"/>
          </a:xfrm>
          <a:prstGeom prst="rect">
            <a:avLst/>
          </a:prstGeom>
        </p:spPr>
        <p:txBody>
          <a:bodyPr vert="horz" lIns="0" tIns="0" rIns="0" bIns="0" rtlCol="0" anchor="t" anchorCtr="0"/>
          <a:lstStyle>
            <a:lvl1pPr algn="r">
              <a:defRPr sz="1100">
                <a:solidFill>
                  <a:srgbClr val="2B2E33"/>
                </a:solidFill>
              </a:defRPr>
            </a:lvl1pPr>
          </a:lstStyle>
          <a:p>
            <a:fld id="{406D01B6-D986-F343-B83A-8148EFCEA8D7}" type="datetime4">
              <a:rPr lang="de-CH" smtClean="0"/>
              <a:t>11. August 2025</a:t>
            </a:fld>
            <a:r>
              <a:rPr lang="de-CH"/>
              <a:t> |</a:t>
            </a:r>
          </a:p>
        </p:txBody>
      </p:sp>
      <p:sp>
        <p:nvSpPr>
          <p:cNvPr id="5" name="Fußzeilenplatzhalter 4"/>
          <p:cNvSpPr>
            <a:spLocks noGrp="1"/>
          </p:cNvSpPr>
          <p:nvPr>
            <p:ph type="ftr" sz="quarter" idx="3"/>
          </p:nvPr>
        </p:nvSpPr>
        <p:spPr>
          <a:xfrm>
            <a:off x="1019175" y="6273316"/>
            <a:ext cx="7922096" cy="180020"/>
          </a:xfrm>
          <a:prstGeom prst="rect">
            <a:avLst/>
          </a:prstGeom>
        </p:spPr>
        <p:txBody>
          <a:bodyPr vert="horz" lIns="0" tIns="0" rIns="0" bIns="0" rtlCol="0" anchor="t" anchorCtr="0"/>
          <a:lstStyle>
            <a:lvl1pPr algn="l">
              <a:defRPr sz="1100">
                <a:solidFill>
                  <a:srgbClr val="2B2E33"/>
                </a:solidFill>
              </a:defRPr>
            </a:lvl1pPr>
          </a:lstStyle>
          <a:p>
            <a:r>
              <a:rPr lang="de-CH" dirty="0"/>
              <a:t>Jugendkonferenz der Stadt Zürich | 6. November 2025</a:t>
            </a:r>
          </a:p>
        </p:txBody>
      </p:sp>
      <p:sp>
        <p:nvSpPr>
          <p:cNvPr id="6" name="Foliennummernplatzhalter 5"/>
          <p:cNvSpPr>
            <a:spLocks noGrp="1"/>
          </p:cNvSpPr>
          <p:nvPr>
            <p:ph type="sldNum" sz="quarter" idx="4"/>
          </p:nvPr>
        </p:nvSpPr>
        <p:spPr>
          <a:xfrm>
            <a:off x="10992544" y="6273316"/>
            <a:ext cx="288032" cy="180020"/>
          </a:xfrm>
          <a:prstGeom prst="rect">
            <a:avLst/>
          </a:prstGeom>
        </p:spPr>
        <p:txBody>
          <a:bodyPr vert="horz" lIns="0" tIns="0" rIns="0" bIns="0" rtlCol="0" anchor="t" anchorCtr="0"/>
          <a:lstStyle>
            <a:lvl1pPr algn="l">
              <a:defRPr sz="1100">
                <a:solidFill>
                  <a:srgbClr val="2B2E33"/>
                </a:solidFill>
              </a:defRPr>
            </a:lvl1pPr>
          </a:lstStyle>
          <a:p>
            <a:fld id="{442AD375-037F-43D0-B059-5172DA06796A}" type="slidenum">
              <a:rPr lang="de-CH" smtClean="0"/>
              <a:pPr/>
              <a:t>‹Nr.›</a:t>
            </a:fld>
            <a:endParaRPr lang="de-CH"/>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a:solidFill>
                  <a:schemeClr val="bg1">
                    <a:lumMod val="85000"/>
                  </a:schemeClr>
                </a:solidFill>
              </a:rPr>
              <a:t>Erstellt durch Vorlagenbauer.ch</a:t>
            </a:r>
          </a:p>
        </p:txBody>
      </p:sp>
      <p:pic>
        <p:nvPicPr>
          <p:cNvPr id="13" name="Grafik 12">
            <a:extLst>
              <a:ext uri="{FF2B5EF4-FFF2-40B4-BE49-F238E27FC236}">
                <a16:creationId xmlns:a16="http://schemas.microsoft.com/office/drawing/2014/main" id="{9EB94923-4971-AE3C-7D69-CC4877FA1BB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9634" y="78769"/>
            <a:ext cx="2601533" cy="1371460"/>
          </a:xfrm>
          <a:prstGeom prst="rect">
            <a:avLst/>
          </a:prstGeom>
        </p:spPr>
      </p:pic>
      <p:pic>
        <p:nvPicPr>
          <p:cNvPr id="10" name="Grafik 9">
            <a:extLst>
              <a:ext uri="{FF2B5EF4-FFF2-40B4-BE49-F238E27FC236}">
                <a16:creationId xmlns:a16="http://schemas.microsoft.com/office/drawing/2014/main" id="{F70CBD55-F5FF-76B1-0761-ED43C0FAEADF}"/>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850977" y="78769"/>
            <a:ext cx="1271389" cy="1020457"/>
          </a:xfrm>
          <a:prstGeom prst="rect">
            <a:avLst/>
          </a:prstGeom>
        </p:spPr>
      </p:pic>
      <p:pic>
        <p:nvPicPr>
          <p:cNvPr id="9" name="Grafik 8" descr="Ein Bild, das Text, Schrift, Screenshot, Grafiken enthält.&#10;&#10;Automatisch generierte Beschreibung">
            <a:extLst>
              <a:ext uri="{FF2B5EF4-FFF2-40B4-BE49-F238E27FC236}">
                <a16:creationId xmlns:a16="http://schemas.microsoft.com/office/drawing/2014/main" id="{D1557976-A376-A000-9039-D072936A8FC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2438400" y="404664"/>
            <a:ext cx="1022753" cy="681835"/>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1" r:id="rId2"/>
    <p:sldLayoutId id="2147483672" r:id="rId3"/>
    <p:sldLayoutId id="2147483673" r:id="rId4"/>
    <p:sldLayoutId id="2147483674" r:id="rId5"/>
    <p:sldLayoutId id="2147483675" r:id="rId6"/>
    <p:sldLayoutId id="2147483659" r:id="rId7"/>
    <p:sldLayoutId id="2147483666" r:id="rId8"/>
    <p:sldLayoutId id="2147483670" r:id="rId9"/>
    <p:sldLayoutId id="2147483667" r:id="rId10"/>
    <p:sldLayoutId id="2147483668" r:id="rId11"/>
    <p:sldLayoutId id="2147483669" r:id="rId12"/>
    <p:sldLayoutId id="2147483676" r:id="rId13"/>
    <p:sldLayoutId id="2147483677" r:id="rId14"/>
    <p:sldLayoutId id="2147483678" r:id="rId15"/>
    <p:sldLayoutId id="2147483680" r:id="rId16"/>
    <p:sldLayoutId id="2147483679" r:id="rId17"/>
    <p:sldLayoutId id="2147483681" r:id="rId18"/>
    <p:sldLayoutId id="2147483663" r:id="rId19"/>
    <p:sldLayoutId id="2147483664" r:id="rId20"/>
    <p:sldLayoutId id="2147483682" r:id="rId21"/>
  </p:sldLayoutIdLst>
  <p:hf hdr="0"/>
  <p:txStyles>
    <p:titleStyle>
      <a:lvl1pPr algn="l" defTabSz="914400" rtl="0" eaLnBrk="1" latinLnBrk="0" hangingPunct="1">
        <a:lnSpc>
          <a:spcPct val="100000"/>
        </a:lnSpc>
        <a:spcBef>
          <a:spcPct val="0"/>
        </a:spcBef>
        <a:buNone/>
        <a:defRPr sz="3400" b="1" kern="1200">
          <a:solidFill>
            <a:schemeClr val="tx1"/>
          </a:solidFill>
          <a:latin typeface="+mj-lt"/>
          <a:ea typeface="+mj-ea"/>
          <a:cs typeface="+mj-cs"/>
        </a:defRPr>
      </a:lvl1pPr>
    </p:titleStyle>
    <p:bodyStyle>
      <a:lvl1pPr marL="268288" indent="-268288" algn="l" defTabSz="914400" rtl="0" eaLnBrk="1" latinLnBrk="0" hangingPunct="1">
        <a:lnSpc>
          <a:spcPct val="112000"/>
        </a:lnSpc>
        <a:spcBef>
          <a:spcPts val="0"/>
        </a:spcBef>
        <a:spcAft>
          <a:spcPts val="300"/>
        </a:spcAft>
        <a:buSzPct val="105000"/>
        <a:buFontTx/>
        <a:buBlip>
          <a:blip r:embed="rId27"/>
        </a:buBlip>
        <a:defRPr sz="1600" kern="1200">
          <a:solidFill>
            <a:schemeClr val="tx1"/>
          </a:solidFill>
          <a:latin typeface="+mn-lt"/>
          <a:ea typeface="+mn-ea"/>
          <a:cs typeface="+mn-cs"/>
        </a:defRPr>
      </a:lvl1pPr>
      <a:lvl2pPr marL="536575" indent="-268288" algn="l" defTabSz="914400" rtl="0" eaLnBrk="1" latinLnBrk="0" hangingPunct="1">
        <a:lnSpc>
          <a:spcPct val="112000"/>
        </a:lnSpc>
        <a:spcBef>
          <a:spcPts val="0"/>
        </a:spcBef>
        <a:spcAft>
          <a:spcPts val="300"/>
        </a:spcAft>
        <a:buSzPct val="85000"/>
        <a:buFont typeface="Segoe UI Symbol" panose="020B0502040204020203" pitchFamily="34" charset="0"/>
        <a:buChar char=""/>
        <a:defRPr sz="1600" kern="1200">
          <a:solidFill>
            <a:schemeClr val="tx1"/>
          </a:solidFill>
          <a:latin typeface="+mn-lt"/>
          <a:ea typeface="+mn-ea"/>
          <a:cs typeface="+mn-cs"/>
        </a:defRPr>
      </a:lvl2pPr>
      <a:lvl3pPr marL="804863" indent="-268288" algn="l" defTabSz="914400" rtl="0" eaLnBrk="1" latinLnBrk="0" hangingPunct="1">
        <a:lnSpc>
          <a:spcPct val="112000"/>
        </a:lnSpc>
        <a:spcBef>
          <a:spcPts val="0"/>
        </a:spcBef>
        <a:buSzPct val="100000"/>
        <a:buFont typeface="Symbol" panose="05050102010706020507" pitchFamily="18" charset="2"/>
        <a:buChar char="-"/>
        <a:defRPr sz="1600" kern="1200">
          <a:solidFill>
            <a:schemeClr val="tx1"/>
          </a:solidFill>
          <a:latin typeface="+mn-lt"/>
          <a:ea typeface="+mn-ea"/>
          <a:cs typeface="+mn-cs"/>
        </a:defRPr>
      </a:lvl3pPr>
      <a:lvl4pPr marL="1077913" indent="-273050" algn="l" defTabSz="914400" rtl="0" eaLnBrk="1" latinLnBrk="0" hangingPunct="1">
        <a:lnSpc>
          <a:spcPct val="112000"/>
        </a:lnSpc>
        <a:spcBef>
          <a:spcPts val="0"/>
        </a:spcBef>
        <a:buFont typeface="Symbol" panose="05050102010706020507" pitchFamily="18" charset="2"/>
        <a:buChar char="-"/>
        <a:defRPr sz="1600" kern="1200">
          <a:solidFill>
            <a:schemeClr val="tx1"/>
          </a:solidFill>
          <a:latin typeface="+mn-lt"/>
          <a:ea typeface="+mn-ea"/>
          <a:cs typeface="+mn-cs"/>
        </a:defRPr>
      </a:lvl4pPr>
      <a:lvl5pPr marL="1346200" indent="-268288" algn="l" defTabSz="914400" rtl="0" eaLnBrk="1" latinLnBrk="0" hangingPunct="1">
        <a:lnSpc>
          <a:spcPct val="112000"/>
        </a:lnSpc>
        <a:spcBef>
          <a:spcPts val="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2" userDrawn="1">
          <p15:clr>
            <a:srgbClr val="A4A3A4"/>
          </p15:clr>
        </p15:guide>
        <p15:guide id="2" pos="7038" userDrawn="1">
          <p15:clr>
            <a:srgbClr val="A4A3A4"/>
          </p15:clr>
        </p15:guide>
        <p15:guide id="3" orient="horz" pos="3838" userDrawn="1">
          <p15:clr>
            <a:srgbClr val="A4A3A4"/>
          </p15:clr>
        </p15:guide>
        <p15:guide id="4" orient="horz" pos="1457" userDrawn="1">
          <p15:clr>
            <a:srgbClr val="A4A3A4"/>
          </p15:clr>
        </p15:guide>
        <p15:guide id="5" pos="3840"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uses-zueri.ch/"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2953E-BEEA-0748-A1CC-278D65840229}"/>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C26D15FE-1328-CF20-6FFF-66BD16F4F638}"/>
              </a:ext>
            </a:extLst>
          </p:cNvPr>
          <p:cNvSpPr>
            <a:spLocks noGrp="1"/>
          </p:cNvSpPr>
          <p:nvPr>
            <p:ph sz="quarter" idx="10"/>
          </p:nvPr>
        </p:nvSpPr>
        <p:spPr/>
        <p:txBody>
          <a:bodyPr>
            <a:normAutofit/>
          </a:bodyPr>
          <a:lstStyle/>
          <a:p>
            <a:endParaRPr lang="de-CH" sz="2400" dirty="0"/>
          </a:p>
          <a:p>
            <a:endParaRPr lang="de-CH" sz="2400" dirty="0"/>
          </a:p>
        </p:txBody>
      </p:sp>
      <p:sp>
        <p:nvSpPr>
          <p:cNvPr id="7" name="Textfeld 6">
            <a:extLst>
              <a:ext uri="{FF2B5EF4-FFF2-40B4-BE49-F238E27FC236}">
                <a16:creationId xmlns:a16="http://schemas.microsoft.com/office/drawing/2014/main" id="{070DE035-0DFC-6FCD-8C39-ED485736380C}"/>
              </a:ext>
            </a:extLst>
          </p:cNvPr>
          <p:cNvSpPr txBox="1"/>
          <p:nvPr/>
        </p:nvSpPr>
        <p:spPr>
          <a:xfrm>
            <a:off x="6096000" y="5888736"/>
            <a:ext cx="1987296" cy="841248"/>
          </a:xfrm>
          <a:prstGeom prst="rect">
            <a:avLst/>
          </a:prstGeom>
          <a:solidFill>
            <a:schemeClr val="bg1"/>
          </a:solidFill>
        </p:spPr>
        <p:txBody>
          <a:bodyPr wrap="square" lIns="0" tIns="0" rIns="0" bIns="0" rtlCol="0">
            <a:spAutoFit/>
          </a:bodyPr>
          <a:lstStyle/>
          <a:p>
            <a:endParaRPr lang="de-DE" dirty="0"/>
          </a:p>
        </p:txBody>
      </p:sp>
      <p:pic>
        <p:nvPicPr>
          <p:cNvPr id="15" name="Grafik 14" descr="Ein Bild, das Clipart, Grafiken, Grafikdesign, Darstellung enthält.&#10;&#10;KI-generierte Inhalte können fehlerhaft sein.">
            <a:extLst>
              <a:ext uri="{FF2B5EF4-FFF2-40B4-BE49-F238E27FC236}">
                <a16:creationId xmlns:a16="http://schemas.microsoft.com/office/drawing/2014/main" id="{2E6FE525-2697-063B-0E96-B6E41A4FC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238892" cy="6884377"/>
          </a:xfrm>
          <a:prstGeom prst="rect">
            <a:avLst/>
          </a:prstGeom>
        </p:spPr>
      </p:pic>
    </p:spTree>
    <p:extLst>
      <p:ext uri="{BB962C8B-B14F-4D97-AF65-F5344CB8AC3E}">
        <p14:creationId xmlns:p14="http://schemas.microsoft.com/office/powerpoint/2010/main" val="136845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F153B-0D90-5498-A96F-F82EE6D4BA5A}"/>
              </a:ext>
            </a:extLst>
          </p:cNvPr>
          <p:cNvSpPr>
            <a:spLocks noGrp="1"/>
          </p:cNvSpPr>
          <p:nvPr>
            <p:ph type="title"/>
          </p:nvPr>
        </p:nvSpPr>
        <p:spPr/>
        <p:txBody>
          <a:bodyPr/>
          <a:lstStyle/>
          <a:p>
            <a:r>
              <a:rPr lang="de-DE" dirty="0"/>
              <a:t>Dein Anliegen einreichen</a:t>
            </a:r>
            <a:br>
              <a:rPr lang="de-DE" dirty="0"/>
            </a:br>
            <a:endParaRPr lang="de-DE" dirty="0"/>
          </a:p>
        </p:txBody>
      </p:sp>
      <p:sp>
        <p:nvSpPr>
          <p:cNvPr id="3" name="Inhaltsplatzhalter 2">
            <a:extLst>
              <a:ext uri="{FF2B5EF4-FFF2-40B4-BE49-F238E27FC236}">
                <a16:creationId xmlns:a16="http://schemas.microsoft.com/office/drawing/2014/main" id="{AD438C9D-8C4F-A46D-725D-FF70D7695A31}"/>
              </a:ext>
            </a:extLst>
          </p:cNvPr>
          <p:cNvSpPr>
            <a:spLocks noGrp="1"/>
          </p:cNvSpPr>
          <p:nvPr>
            <p:ph idx="1"/>
          </p:nvPr>
        </p:nvSpPr>
        <p:spPr/>
        <p:txBody>
          <a:bodyPr/>
          <a:lstStyle/>
          <a:p>
            <a:r>
              <a:rPr lang="de-DE" dirty="0"/>
              <a:t>Überlege dir, was du in Zürich gerne anders hättest. Denke dabei an die Diskussionen von vorher zu Dystopie/Utopie</a:t>
            </a:r>
          </a:p>
          <a:p>
            <a:r>
              <a:rPr lang="de-DE" dirty="0"/>
              <a:t>Dein Anliegen kann ein Thema deiner Wahl betreffen:</a:t>
            </a:r>
          </a:p>
          <a:p>
            <a:pPr lvl="1"/>
            <a:r>
              <a:rPr lang="de-DE" dirty="0"/>
              <a:t>Verkehr (öffentlicher Verkehr, Fahrrad, zu </a:t>
            </a:r>
            <a:r>
              <a:rPr lang="de-DE" dirty="0" err="1"/>
              <a:t>Fuss</a:t>
            </a:r>
            <a:r>
              <a:rPr lang="de-DE" dirty="0"/>
              <a:t> gehen, Roller, …)</a:t>
            </a:r>
          </a:p>
          <a:p>
            <a:pPr lvl="1"/>
            <a:r>
              <a:rPr lang="de-DE" dirty="0"/>
              <a:t>Schule (Schulhäuser, …)</a:t>
            </a:r>
          </a:p>
          <a:p>
            <a:pPr lvl="1"/>
            <a:r>
              <a:rPr lang="de-DE" dirty="0"/>
              <a:t>Freizeit (Raum für Jugendliche, Angebot, …)</a:t>
            </a:r>
          </a:p>
          <a:p>
            <a:pPr lvl="1"/>
            <a:r>
              <a:rPr lang="de-DE" dirty="0"/>
              <a:t>Schutz vor …</a:t>
            </a:r>
          </a:p>
          <a:p>
            <a:pPr lvl="1"/>
            <a:r>
              <a:rPr lang="de-DE" dirty="0"/>
              <a:t>…</a:t>
            </a:r>
          </a:p>
          <a:p>
            <a:r>
              <a:rPr lang="de-DE" dirty="0"/>
              <a:t>Reiche dein Anliegen ein: Du kannst dein Anliegen einreichen,</a:t>
            </a:r>
          </a:p>
          <a:p>
            <a:pPr marL="0" indent="0">
              <a:buNone/>
            </a:pPr>
            <a:r>
              <a:rPr lang="de-DE" dirty="0"/>
              <a:t>	auch wenn du nicht an der Konferenz teilnimmst</a:t>
            </a:r>
          </a:p>
          <a:p>
            <a:pPr lvl="1"/>
            <a:r>
              <a:rPr lang="de-DE" dirty="0" err="1"/>
              <a:t>www.engage.ch</a:t>
            </a:r>
            <a:r>
              <a:rPr lang="de-DE" dirty="0"/>
              <a:t>/</a:t>
            </a:r>
            <a:r>
              <a:rPr lang="de-DE" dirty="0" err="1"/>
              <a:t>euses-zueri</a:t>
            </a:r>
            <a:r>
              <a:rPr lang="de-DE" dirty="0"/>
              <a:t> </a:t>
            </a:r>
          </a:p>
          <a:p>
            <a:endParaRPr lang="de-DE" dirty="0"/>
          </a:p>
        </p:txBody>
      </p:sp>
      <p:sp>
        <p:nvSpPr>
          <p:cNvPr id="4" name="Datumsplatzhalter 3">
            <a:extLst>
              <a:ext uri="{FF2B5EF4-FFF2-40B4-BE49-F238E27FC236}">
                <a16:creationId xmlns:a16="http://schemas.microsoft.com/office/drawing/2014/main" id="{38FE00CF-0655-7795-1568-3ED5FC429510}"/>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6168AB09-4351-7401-5453-AE0C5DBEA9EE}"/>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96A1A79D-7001-E70D-6918-350817FFE900}"/>
              </a:ext>
            </a:extLst>
          </p:cNvPr>
          <p:cNvSpPr>
            <a:spLocks noGrp="1"/>
          </p:cNvSpPr>
          <p:nvPr>
            <p:ph type="sldNum" sz="quarter" idx="12"/>
          </p:nvPr>
        </p:nvSpPr>
        <p:spPr/>
        <p:txBody>
          <a:bodyPr/>
          <a:lstStyle/>
          <a:p>
            <a:fld id="{442AD375-037F-43D0-B059-5172DA06796A}" type="slidenum">
              <a:rPr lang="de-CH" smtClean="0"/>
              <a:pPr/>
              <a:t>10</a:t>
            </a:fld>
            <a:endParaRPr lang="de-CH"/>
          </a:p>
        </p:txBody>
      </p:sp>
    </p:spTree>
    <p:extLst>
      <p:ext uri="{BB962C8B-B14F-4D97-AF65-F5344CB8AC3E}">
        <p14:creationId xmlns:p14="http://schemas.microsoft.com/office/powerpoint/2010/main" val="1959791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7F6F7-1258-1FAF-3457-05A0907993F7}"/>
              </a:ext>
            </a:extLst>
          </p:cNvPr>
          <p:cNvSpPr>
            <a:spLocks noGrp="1"/>
          </p:cNvSpPr>
          <p:nvPr>
            <p:ph type="title"/>
          </p:nvPr>
        </p:nvSpPr>
        <p:spPr/>
        <p:txBody>
          <a:bodyPr/>
          <a:lstStyle/>
          <a:p>
            <a:r>
              <a:rPr lang="de-DE" dirty="0"/>
              <a:t>Melde dich für die Jugendkonferenz an</a:t>
            </a:r>
            <a:br>
              <a:rPr lang="de-DE" dirty="0"/>
            </a:br>
            <a:endParaRPr lang="de-DE" dirty="0"/>
          </a:p>
        </p:txBody>
      </p:sp>
      <p:sp>
        <p:nvSpPr>
          <p:cNvPr id="3" name="Inhaltsplatzhalter 2">
            <a:extLst>
              <a:ext uri="{FF2B5EF4-FFF2-40B4-BE49-F238E27FC236}">
                <a16:creationId xmlns:a16="http://schemas.microsoft.com/office/drawing/2014/main" id="{09835D56-5200-060C-4F47-9F8C68EF51B6}"/>
              </a:ext>
            </a:extLst>
          </p:cNvPr>
          <p:cNvSpPr>
            <a:spLocks noGrp="1"/>
          </p:cNvSpPr>
          <p:nvPr>
            <p:ph idx="1"/>
          </p:nvPr>
        </p:nvSpPr>
        <p:spPr/>
        <p:txBody>
          <a:bodyPr/>
          <a:lstStyle/>
          <a:p>
            <a:r>
              <a:rPr lang="de-DE" dirty="0"/>
              <a:t>6. November 2025, 09:30-16:30</a:t>
            </a:r>
          </a:p>
          <a:p>
            <a:r>
              <a:rPr lang="de-DE" dirty="0"/>
              <a:t>Jugendliche aus der Stadt Zürich, zwischen 12-17.99 Jahren</a:t>
            </a:r>
          </a:p>
          <a:p>
            <a:r>
              <a:rPr lang="de-DE" dirty="0"/>
              <a:t>Anmeldung bis am 26. Oktober 2025 unter </a:t>
            </a:r>
            <a:r>
              <a:rPr lang="de-DE" dirty="0" err="1"/>
              <a:t>www.engage.ch</a:t>
            </a:r>
            <a:r>
              <a:rPr lang="de-DE" dirty="0"/>
              <a:t>/jugendkonferenz-2025</a:t>
            </a:r>
          </a:p>
          <a:p>
            <a:r>
              <a:rPr lang="de-DE" dirty="0"/>
              <a:t>Mach mit, wenn du Lust hast …</a:t>
            </a:r>
          </a:p>
          <a:p>
            <a:pPr lvl="1"/>
            <a:r>
              <a:rPr lang="de-DE" dirty="0"/>
              <a:t>… mit anderen Jugendlichen zu diskutieren</a:t>
            </a:r>
          </a:p>
          <a:p>
            <a:pPr lvl="1"/>
            <a:r>
              <a:rPr lang="de-DE" dirty="0"/>
              <a:t>… mit Politiker:innen zu sprechen</a:t>
            </a:r>
          </a:p>
          <a:p>
            <a:pPr lvl="1"/>
            <a:r>
              <a:rPr lang="de-DE" dirty="0"/>
              <a:t>… meine Anliegen in die Politik zu bringen</a:t>
            </a:r>
          </a:p>
          <a:p>
            <a:pPr lvl="1"/>
            <a:r>
              <a:rPr lang="de-DE" dirty="0"/>
              <a:t>… etwas zu verändern in Zürich</a:t>
            </a:r>
          </a:p>
          <a:p>
            <a:r>
              <a:rPr lang="de-DE" dirty="0"/>
              <a:t>Du darfst in der Schule fehlen, wenn du an der ganzen Konferenz dabei bist</a:t>
            </a:r>
          </a:p>
          <a:p>
            <a:r>
              <a:rPr lang="de-DE" dirty="0"/>
              <a:t>Es hat nicht Platz für unsere ganze Klasse, deshalb: </a:t>
            </a:r>
          </a:p>
          <a:p>
            <a:pPr lvl="1"/>
            <a:r>
              <a:rPr lang="de-DE" dirty="0"/>
              <a:t>Wer kann sich vorstellen, an der Konferenz teilzunehmen?</a:t>
            </a:r>
          </a:p>
          <a:p>
            <a:pPr lvl="1"/>
            <a:r>
              <a:rPr lang="de-DE" dirty="0"/>
              <a:t>Ihr dürft auch in einer Kleingruppe teilnehmen.</a:t>
            </a:r>
          </a:p>
          <a:p>
            <a:endParaRPr lang="de-DE" dirty="0"/>
          </a:p>
        </p:txBody>
      </p:sp>
      <p:sp>
        <p:nvSpPr>
          <p:cNvPr id="4" name="Datumsplatzhalter 3">
            <a:extLst>
              <a:ext uri="{FF2B5EF4-FFF2-40B4-BE49-F238E27FC236}">
                <a16:creationId xmlns:a16="http://schemas.microsoft.com/office/drawing/2014/main" id="{51FEA0E8-A948-AC6B-E7D1-4C3666C3FDC4}"/>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CCF987BD-5E10-E20E-41EA-494648340FA6}"/>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D646CD1B-97EB-B9D7-6412-4DC4D7B3C432}"/>
              </a:ext>
            </a:extLst>
          </p:cNvPr>
          <p:cNvSpPr>
            <a:spLocks noGrp="1"/>
          </p:cNvSpPr>
          <p:nvPr>
            <p:ph type="sldNum" sz="quarter" idx="12"/>
          </p:nvPr>
        </p:nvSpPr>
        <p:spPr/>
        <p:txBody>
          <a:bodyPr/>
          <a:lstStyle/>
          <a:p>
            <a:fld id="{442AD375-037F-43D0-B059-5172DA06796A}" type="slidenum">
              <a:rPr lang="de-CH" smtClean="0"/>
              <a:pPr/>
              <a:t>11</a:t>
            </a:fld>
            <a:endParaRPr lang="de-CH"/>
          </a:p>
        </p:txBody>
      </p:sp>
      <p:pic>
        <p:nvPicPr>
          <p:cNvPr id="7" name="Grafik 6">
            <a:extLst>
              <a:ext uri="{FF2B5EF4-FFF2-40B4-BE49-F238E27FC236}">
                <a16:creationId xmlns:a16="http://schemas.microsoft.com/office/drawing/2014/main" id="{8C0889B1-39AD-D4DE-8730-02E3619D2CFB}"/>
              </a:ext>
            </a:extLst>
          </p:cNvPr>
          <p:cNvPicPr>
            <a:picLocks noChangeAspect="1"/>
          </p:cNvPicPr>
          <p:nvPr/>
        </p:nvPicPr>
        <p:blipFill>
          <a:blip r:embed="rId2"/>
          <a:stretch>
            <a:fillRect/>
          </a:stretch>
        </p:blipFill>
        <p:spPr>
          <a:xfrm>
            <a:off x="8989429" y="3219603"/>
            <a:ext cx="2940615" cy="2784322"/>
          </a:xfrm>
          <a:prstGeom prst="rect">
            <a:avLst/>
          </a:prstGeom>
        </p:spPr>
      </p:pic>
    </p:spTree>
    <p:extLst>
      <p:ext uri="{BB962C8B-B14F-4D97-AF65-F5344CB8AC3E}">
        <p14:creationId xmlns:p14="http://schemas.microsoft.com/office/powerpoint/2010/main" val="290228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708353-01F7-94D7-7DD5-481C14D4CA42}"/>
              </a:ext>
            </a:extLst>
          </p:cNvPr>
          <p:cNvSpPr>
            <a:spLocks noGrp="1"/>
          </p:cNvSpPr>
          <p:nvPr>
            <p:ph type="ctrTitle"/>
          </p:nvPr>
        </p:nvSpPr>
        <p:spPr>
          <a:xfrm>
            <a:off x="1019175" y="2312988"/>
            <a:ext cx="10664825" cy="1553878"/>
          </a:xfrm>
        </p:spPr>
        <p:txBody>
          <a:bodyPr/>
          <a:lstStyle/>
          <a:p>
            <a:r>
              <a:rPr lang="de-CH" dirty="0"/>
              <a:t>Jugendliche machen Politik!</a:t>
            </a:r>
          </a:p>
        </p:txBody>
      </p:sp>
      <p:sp>
        <p:nvSpPr>
          <p:cNvPr id="3" name="Untertitel 2">
            <a:extLst>
              <a:ext uri="{FF2B5EF4-FFF2-40B4-BE49-F238E27FC236}">
                <a16:creationId xmlns:a16="http://schemas.microsoft.com/office/drawing/2014/main" id="{CE8DC7EF-617A-DE3B-2681-C732B78C4212}"/>
              </a:ext>
            </a:extLst>
          </p:cNvPr>
          <p:cNvSpPr>
            <a:spLocks noGrp="1"/>
          </p:cNvSpPr>
          <p:nvPr>
            <p:ph type="subTitle" idx="1"/>
          </p:nvPr>
        </p:nvSpPr>
        <p:spPr>
          <a:xfrm>
            <a:off x="1019175" y="3844119"/>
            <a:ext cx="10153650" cy="1413681"/>
          </a:xfrm>
        </p:spPr>
        <p:txBody>
          <a:bodyPr/>
          <a:lstStyle/>
          <a:p>
            <a:endParaRPr lang="de-CH" dirty="0"/>
          </a:p>
          <a:p>
            <a:r>
              <a:rPr lang="de-CH" dirty="0"/>
              <a:t>Dritte Jugendkonferenz der Stadt Zürich am 6. November 2025</a:t>
            </a:r>
          </a:p>
        </p:txBody>
      </p:sp>
      <p:grpSp>
        <p:nvGrpSpPr>
          <p:cNvPr id="6" name="Gruppieren 5">
            <a:extLst>
              <a:ext uri="{FF2B5EF4-FFF2-40B4-BE49-F238E27FC236}">
                <a16:creationId xmlns:a16="http://schemas.microsoft.com/office/drawing/2014/main" id="{DE1FD9A9-85CC-9B1B-FC30-FBDE00944332}"/>
              </a:ext>
            </a:extLst>
          </p:cNvPr>
          <p:cNvGrpSpPr/>
          <p:nvPr/>
        </p:nvGrpSpPr>
        <p:grpSpPr>
          <a:xfrm>
            <a:off x="0" y="-2693353"/>
            <a:ext cx="12491608" cy="4470638"/>
            <a:chOff x="0" y="-556239"/>
            <a:chExt cx="12491608" cy="4470638"/>
          </a:xfrm>
        </p:grpSpPr>
        <p:pic>
          <p:nvPicPr>
            <p:cNvPr id="7" name="Grafik 6">
              <a:extLst>
                <a:ext uri="{FF2B5EF4-FFF2-40B4-BE49-F238E27FC236}">
                  <a16:creationId xmlns:a16="http://schemas.microsoft.com/office/drawing/2014/main" id="{C15E37F1-A117-7FA9-D2F4-E0D7D13E4DC8}"/>
                </a:ext>
              </a:extLst>
            </p:cNvPr>
            <p:cNvPicPr>
              <a:picLocks noChangeAspect="1"/>
            </p:cNvPicPr>
            <p:nvPr/>
          </p:nvPicPr>
          <p:blipFill rotWithShape="1">
            <a:blip r:embed="rId3"/>
            <a:srcRect t="55285" b="22865"/>
            <a:stretch/>
          </p:blipFill>
          <p:spPr>
            <a:xfrm>
              <a:off x="0" y="147426"/>
              <a:ext cx="12191999" cy="3766973"/>
            </a:xfrm>
            <a:prstGeom prst="rect">
              <a:avLst/>
            </a:prstGeom>
          </p:spPr>
        </p:pic>
        <p:sp>
          <p:nvSpPr>
            <p:cNvPr id="9" name="Freihandform 8">
              <a:extLst>
                <a:ext uri="{FF2B5EF4-FFF2-40B4-BE49-F238E27FC236}">
                  <a16:creationId xmlns:a16="http://schemas.microsoft.com/office/drawing/2014/main" id="{E8AB159B-15EE-18D5-F91E-94B2C97DDAEA}"/>
                </a:ext>
              </a:extLst>
            </p:cNvPr>
            <p:cNvSpPr/>
            <p:nvPr/>
          </p:nvSpPr>
          <p:spPr>
            <a:xfrm>
              <a:off x="211565" y="-556239"/>
              <a:ext cx="12280043" cy="2355273"/>
            </a:xfrm>
            <a:custGeom>
              <a:avLst/>
              <a:gdLst>
                <a:gd name="connsiteX0" fmla="*/ 0 w 12280043"/>
                <a:gd name="connsiteY0" fmla="*/ 452731 h 2355273"/>
                <a:gd name="connsiteX1" fmla="*/ 1725561 w 12280043"/>
                <a:gd name="connsiteY1" fmla="*/ 1898073 h 2355273"/>
                <a:gd name="connsiteX2" fmla="*/ 2566219 w 12280043"/>
                <a:gd name="connsiteY2" fmla="*/ 1131157 h 2355273"/>
                <a:gd name="connsiteX3" fmla="*/ 3967316 w 12280043"/>
                <a:gd name="connsiteY3" fmla="*/ 1411376 h 2355273"/>
                <a:gd name="connsiteX4" fmla="*/ 4225011 w 12280043"/>
                <a:gd name="connsiteY4" fmla="*/ 1607128 h 2355273"/>
                <a:gd name="connsiteX5" fmla="*/ 4823527 w 12280043"/>
                <a:gd name="connsiteY5" fmla="*/ 1706880 h 2355273"/>
                <a:gd name="connsiteX6" fmla="*/ 5488545 w 12280043"/>
                <a:gd name="connsiteY6" fmla="*/ 2355273 h 2355273"/>
                <a:gd name="connsiteX7" fmla="*/ 6577512 w 12280043"/>
                <a:gd name="connsiteY7" fmla="*/ 1282931 h 2355273"/>
                <a:gd name="connsiteX8" fmla="*/ 7101214 w 12280043"/>
                <a:gd name="connsiteY8" fmla="*/ 1282931 h 2355273"/>
                <a:gd name="connsiteX9" fmla="*/ 7491912 w 12280043"/>
                <a:gd name="connsiteY9" fmla="*/ 1532313 h 2355273"/>
                <a:gd name="connsiteX10" fmla="*/ 8531003 w 12280043"/>
                <a:gd name="connsiteY10" fmla="*/ 1291244 h 2355273"/>
                <a:gd name="connsiteX11" fmla="*/ 9805038 w 12280043"/>
                <a:gd name="connsiteY11" fmla="*/ 1156928 h 2355273"/>
                <a:gd name="connsiteX12" fmla="*/ 11008196 w 12280043"/>
                <a:gd name="connsiteY12" fmla="*/ 1744069 h 2355273"/>
                <a:gd name="connsiteX13" fmla="*/ 12280043 w 12280043"/>
                <a:gd name="connsiteY13" fmla="*/ 762000 h 2355273"/>
                <a:gd name="connsiteX14" fmla="*/ 12113789 w 12280043"/>
                <a:gd name="connsiteY14" fmla="*/ 0 h 2355273"/>
                <a:gd name="connsiteX15" fmla="*/ 0 w 12280043"/>
                <a:gd name="connsiteY15" fmla="*/ 452731 h 235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0043" h="2355273">
                  <a:moveTo>
                    <a:pt x="0" y="452731"/>
                  </a:moveTo>
                  <a:lnTo>
                    <a:pt x="1725561" y="1898073"/>
                  </a:lnTo>
                  <a:lnTo>
                    <a:pt x="2566219" y="1131157"/>
                  </a:lnTo>
                  <a:lnTo>
                    <a:pt x="3967316" y="1411376"/>
                  </a:lnTo>
                  <a:lnTo>
                    <a:pt x="4225011" y="1607128"/>
                  </a:lnTo>
                  <a:lnTo>
                    <a:pt x="4823527" y="1706880"/>
                  </a:lnTo>
                  <a:lnTo>
                    <a:pt x="5488545" y="2355273"/>
                  </a:lnTo>
                  <a:lnTo>
                    <a:pt x="6577512" y="1282931"/>
                  </a:lnTo>
                  <a:lnTo>
                    <a:pt x="7101214" y="1282931"/>
                  </a:lnTo>
                  <a:lnTo>
                    <a:pt x="7491912" y="1532313"/>
                  </a:lnTo>
                  <a:lnTo>
                    <a:pt x="8531003" y="1291244"/>
                  </a:lnTo>
                  <a:lnTo>
                    <a:pt x="9805038" y="1156928"/>
                  </a:lnTo>
                  <a:lnTo>
                    <a:pt x="11008196" y="1744069"/>
                  </a:lnTo>
                  <a:lnTo>
                    <a:pt x="12280043" y="762000"/>
                  </a:lnTo>
                  <a:lnTo>
                    <a:pt x="12113789" y="0"/>
                  </a:lnTo>
                  <a:lnTo>
                    <a:pt x="0" y="452731"/>
                  </a:lnTo>
                  <a:close/>
                </a:path>
              </a:pathLst>
            </a:custGeom>
            <a:solidFill>
              <a:srgbClr val="0D4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2" name="Grafik 11">
            <a:extLst>
              <a:ext uri="{FF2B5EF4-FFF2-40B4-BE49-F238E27FC236}">
                <a16:creationId xmlns:a16="http://schemas.microsoft.com/office/drawing/2014/main" id="{FA9965B3-A6EE-385D-0267-46806CDB0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6251">
            <a:off x="7690474" y="-254290"/>
            <a:ext cx="3607554" cy="2988715"/>
          </a:xfrm>
          <a:prstGeom prst="rect">
            <a:avLst/>
          </a:prstGeom>
        </p:spPr>
      </p:pic>
    </p:spTree>
    <p:extLst>
      <p:ext uri="{BB962C8B-B14F-4D97-AF65-F5344CB8AC3E}">
        <p14:creationId xmlns:p14="http://schemas.microsoft.com/office/powerpoint/2010/main" val="26409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1E246-5273-C6D6-380F-F1365E27ABB6}"/>
              </a:ext>
            </a:extLst>
          </p:cNvPr>
          <p:cNvSpPr>
            <a:spLocks noGrp="1"/>
          </p:cNvSpPr>
          <p:nvPr>
            <p:ph type="title"/>
          </p:nvPr>
        </p:nvSpPr>
        <p:spPr/>
        <p:txBody>
          <a:bodyPr/>
          <a:lstStyle/>
          <a:p>
            <a:r>
              <a:rPr lang="de-DE" dirty="0"/>
              <a:t>Ablauf der Lektion</a:t>
            </a:r>
          </a:p>
        </p:txBody>
      </p:sp>
      <p:sp>
        <p:nvSpPr>
          <p:cNvPr id="3" name="Inhaltsplatzhalter 2">
            <a:extLst>
              <a:ext uri="{FF2B5EF4-FFF2-40B4-BE49-F238E27FC236}">
                <a16:creationId xmlns:a16="http://schemas.microsoft.com/office/drawing/2014/main" id="{5A58FD58-E3E9-7994-DA48-942A15BED075}"/>
              </a:ext>
            </a:extLst>
          </p:cNvPr>
          <p:cNvSpPr>
            <a:spLocks noGrp="1"/>
          </p:cNvSpPr>
          <p:nvPr>
            <p:ph idx="1"/>
          </p:nvPr>
        </p:nvSpPr>
        <p:spPr/>
        <p:txBody>
          <a:bodyPr/>
          <a:lstStyle/>
          <a:p>
            <a:pPr marL="342900" indent="-342900">
              <a:buFont typeface="+mj-lt"/>
              <a:buAutoNum type="arabicPeriod"/>
            </a:pPr>
            <a:r>
              <a:rPr lang="de-DE" dirty="0"/>
              <a:t>Was ist die Jugendkonferenz der Stadt Zürich?</a:t>
            </a:r>
          </a:p>
          <a:p>
            <a:pPr marL="342900" indent="-342900">
              <a:buFont typeface="+mj-lt"/>
              <a:buAutoNum type="arabicPeriod"/>
            </a:pPr>
            <a:r>
              <a:rPr lang="de-DE" dirty="0"/>
              <a:t>Was ist Politik, wie funktioniert die Politik in Zürich?</a:t>
            </a:r>
          </a:p>
          <a:p>
            <a:pPr marL="342900" indent="-342900">
              <a:buFont typeface="+mj-lt"/>
              <a:buAutoNum type="arabicPeriod"/>
            </a:pPr>
            <a:r>
              <a:rPr lang="de-DE" dirty="0"/>
              <a:t>Wie kannst du Zürich verändern?</a:t>
            </a:r>
          </a:p>
          <a:p>
            <a:pPr marL="342900" indent="-342900">
              <a:buFont typeface="+mj-lt"/>
              <a:buAutoNum type="arabicPeriod"/>
            </a:pPr>
            <a:r>
              <a:rPr lang="de-DE" dirty="0"/>
              <a:t>Deine Anliegen für Zürich</a:t>
            </a:r>
          </a:p>
          <a:p>
            <a:pPr marL="342900" indent="-342900">
              <a:buFont typeface="+mj-lt"/>
              <a:buAutoNum type="arabicPeriod"/>
            </a:pPr>
            <a:r>
              <a:rPr lang="de-DE" dirty="0"/>
              <a:t>Anliegen einreichen </a:t>
            </a:r>
          </a:p>
          <a:p>
            <a:pPr marL="342900" indent="-342900">
              <a:buFont typeface="+mj-lt"/>
              <a:buAutoNum type="arabicPeriod"/>
            </a:pPr>
            <a:r>
              <a:rPr lang="de-DE" dirty="0"/>
              <a:t>Anmeldung an die Jugendkonferenz</a:t>
            </a:r>
          </a:p>
          <a:p>
            <a:endParaRPr lang="de-DE" dirty="0"/>
          </a:p>
        </p:txBody>
      </p:sp>
      <p:sp>
        <p:nvSpPr>
          <p:cNvPr id="4" name="Datumsplatzhalter 3">
            <a:extLst>
              <a:ext uri="{FF2B5EF4-FFF2-40B4-BE49-F238E27FC236}">
                <a16:creationId xmlns:a16="http://schemas.microsoft.com/office/drawing/2014/main" id="{38906D5A-3B05-BF69-4372-08ABAD7BF79A}"/>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01D75281-DF69-D7A7-A29B-D49986973A52}"/>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40F44D57-DD4E-575C-4D00-AB4A07E28677}"/>
              </a:ext>
            </a:extLst>
          </p:cNvPr>
          <p:cNvSpPr>
            <a:spLocks noGrp="1"/>
          </p:cNvSpPr>
          <p:nvPr>
            <p:ph type="sldNum" sz="quarter" idx="12"/>
          </p:nvPr>
        </p:nvSpPr>
        <p:spPr/>
        <p:txBody>
          <a:bodyPr/>
          <a:lstStyle/>
          <a:p>
            <a:fld id="{442AD375-037F-43D0-B059-5172DA06796A}" type="slidenum">
              <a:rPr lang="de-CH" smtClean="0"/>
              <a:pPr/>
              <a:t>3</a:t>
            </a:fld>
            <a:endParaRPr lang="de-CH"/>
          </a:p>
        </p:txBody>
      </p:sp>
      <p:pic>
        <p:nvPicPr>
          <p:cNvPr id="8" name="Grafik 7" descr="Ein Bild, das Text, Poster, Screenshot, Wasser enthält.&#10;&#10;KI-generierte Inhalte können fehlerhaft sein.">
            <a:extLst>
              <a:ext uri="{FF2B5EF4-FFF2-40B4-BE49-F238E27FC236}">
                <a16:creationId xmlns:a16="http://schemas.microsoft.com/office/drawing/2014/main" id="{AD2CCC1E-213E-44BB-B5C0-A9DD36A7A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89" y="-105878"/>
            <a:ext cx="4924411" cy="6963878"/>
          </a:xfrm>
          <a:prstGeom prst="rect">
            <a:avLst/>
          </a:prstGeom>
        </p:spPr>
      </p:pic>
    </p:spTree>
    <p:extLst>
      <p:ext uri="{BB962C8B-B14F-4D97-AF65-F5344CB8AC3E}">
        <p14:creationId xmlns:p14="http://schemas.microsoft.com/office/powerpoint/2010/main" val="227139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8A1E-391F-B888-6C23-57156FA5A15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734921-2BEE-FE85-85CB-0D0CD3ABA1AE}"/>
              </a:ext>
            </a:extLst>
          </p:cNvPr>
          <p:cNvSpPr>
            <a:spLocks noGrp="1"/>
          </p:cNvSpPr>
          <p:nvPr>
            <p:ph type="title"/>
          </p:nvPr>
        </p:nvSpPr>
        <p:spPr/>
        <p:txBody>
          <a:bodyPr/>
          <a:lstStyle/>
          <a:p>
            <a:pPr marL="342900" indent="-342900"/>
            <a:r>
              <a:rPr lang="de-DE" sz="3600" dirty="0"/>
              <a:t>Jugendkonferenz der Stadt Zürich</a:t>
            </a:r>
          </a:p>
        </p:txBody>
      </p:sp>
      <p:sp>
        <p:nvSpPr>
          <p:cNvPr id="3" name="Inhaltsplatzhalter 2">
            <a:extLst>
              <a:ext uri="{FF2B5EF4-FFF2-40B4-BE49-F238E27FC236}">
                <a16:creationId xmlns:a16="http://schemas.microsoft.com/office/drawing/2014/main" id="{1BB91918-B74A-B915-8CA5-4FF80A34E983}"/>
              </a:ext>
            </a:extLst>
          </p:cNvPr>
          <p:cNvSpPr>
            <a:spLocks noGrp="1"/>
          </p:cNvSpPr>
          <p:nvPr>
            <p:ph idx="1"/>
          </p:nvPr>
        </p:nvSpPr>
        <p:spPr/>
        <p:txBody>
          <a:bodyPr/>
          <a:lstStyle/>
          <a:p>
            <a:r>
              <a:rPr lang="de-DE" dirty="0"/>
              <a:t>Jugendliche reden mit in der Politik der Stadt Zürich</a:t>
            </a:r>
          </a:p>
          <a:p>
            <a:pPr lvl="1"/>
            <a:r>
              <a:rPr lang="de-DE" dirty="0"/>
              <a:t>6. November 2025</a:t>
            </a:r>
          </a:p>
          <a:p>
            <a:pPr lvl="1"/>
            <a:r>
              <a:rPr lang="de-DE" dirty="0"/>
              <a:t>09:30-16:30</a:t>
            </a:r>
          </a:p>
          <a:p>
            <a:pPr lvl="1"/>
            <a:r>
              <a:rPr lang="de-DE" dirty="0"/>
              <a:t>Rathaus Hard (</a:t>
            </a:r>
            <a:r>
              <a:rPr lang="de-DE" dirty="0" err="1"/>
              <a:t>Bullingerstrasse</a:t>
            </a:r>
            <a:r>
              <a:rPr lang="de-DE" dirty="0"/>
              <a:t> 4)</a:t>
            </a:r>
          </a:p>
          <a:p>
            <a:pPr lvl="1"/>
            <a:r>
              <a:rPr lang="de-DE" dirty="0"/>
              <a:t>Jugendliche aus der Stadt Zürich, zwischen 12-17.99 Jahren</a:t>
            </a:r>
          </a:p>
          <a:p>
            <a:r>
              <a:rPr lang="de-DE" dirty="0"/>
              <a:t>Anmeldung bis am 26. Oktober 2025 unter </a:t>
            </a:r>
            <a:r>
              <a:rPr lang="de-DE" dirty="0" err="1"/>
              <a:t>www.engage.ch</a:t>
            </a:r>
            <a:r>
              <a:rPr lang="de-DE" dirty="0"/>
              <a:t>/jugendkonferenz-2025</a:t>
            </a:r>
          </a:p>
          <a:p>
            <a:endParaRPr lang="de-DE" dirty="0"/>
          </a:p>
          <a:p>
            <a:endParaRPr lang="de-DE" dirty="0"/>
          </a:p>
        </p:txBody>
      </p:sp>
      <p:sp>
        <p:nvSpPr>
          <p:cNvPr id="4" name="Datumsplatzhalter 3">
            <a:extLst>
              <a:ext uri="{FF2B5EF4-FFF2-40B4-BE49-F238E27FC236}">
                <a16:creationId xmlns:a16="http://schemas.microsoft.com/office/drawing/2014/main" id="{60974F40-738E-8156-AE3A-734F8A9E7796}"/>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651854AD-EC23-E325-619E-6EC91AF4433F}"/>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96BED649-4E0F-61C0-D87A-F5D828021E07}"/>
              </a:ext>
            </a:extLst>
          </p:cNvPr>
          <p:cNvSpPr>
            <a:spLocks noGrp="1"/>
          </p:cNvSpPr>
          <p:nvPr>
            <p:ph type="sldNum" sz="quarter" idx="12"/>
          </p:nvPr>
        </p:nvSpPr>
        <p:spPr/>
        <p:txBody>
          <a:bodyPr/>
          <a:lstStyle/>
          <a:p>
            <a:fld id="{442AD375-037F-43D0-B059-5172DA06796A}" type="slidenum">
              <a:rPr lang="de-CH" smtClean="0"/>
              <a:pPr/>
              <a:t>4</a:t>
            </a:fld>
            <a:endParaRPr lang="de-CH"/>
          </a:p>
        </p:txBody>
      </p:sp>
      <p:pic>
        <p:nvPicPr>
          <p:cNvPr id="7" name="Grafik 6">
            <a:extLst>
              <a:ext uri="{FF2B5EF4-FFF2-40B4-BE49-F238E27FC236}">
                <a16:creationId xmlns:a16="http://schemas.microsoft.com/office/drawing/2014/main" id="{C62B78FB-906B-DD5A-57E4-9CD9C46F84B0}"/>
              </a:ext>
            </a:extLst>
          </p:cNvPr>
          <p:cNvPicPr>
            <a:picLocks noChangeAspect="1"/>
          </p:cNvPicPr>
          <p:nvPr/>
        </p:nvPicPr>
        <p:blipFill>
          <a:blip r:embed="rId3"/>
          <a:stretch>
            <a:fillRect/>
          </a:stretch>
        </p:blipFill>
        <p:spPr>
          <a:xfrm>
            <a:off x="8989429" y="3219603"/>
            <a:ext cx="2940615" cy="2784322"/>
          </a:xfrm>
          <a:prstGeom prst="rect">
            <a:avLst/>
          </a:prstGeom>
        </p:spPr>
      </p:pic>
    </p:spTree>
    <p:extLst>
      <p:ext uri="{BB962C8B-B14F-4D97-AF65-F5344CB8AC3E}">
        <p14:creationId xmlns:p14="http://schemas.microsoft.com/office/powerpoint/2010/main" val="268914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1A90-FDB4-C6FB-DF8C-DF9BA7920F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A6FD87-D247-2ED4-14C8-ABAF6D73DB25}"/>
              </a:ext>
            </a:extLst>
          </p:cNvPr>
          <p:cNvSpPr>
            <a:spLocks noGrp="1"/>
          </p:cNvSpPr>
          <p:nvPr>
            <p:ph type="title"/>
          </p:nvPr>
        </p:nvSpPr>
        <p:spPr/>
        <p:txBody>
          <a:bodyPr/>
          <a:lstStyle/>
          <a:p>
            <a:r>
              <a:rPr lang="de-DE" dirty="0"/>
              <a:t>Wie funktioniert die Schweizer Politik?</a:t>
            </a:r>
          </a:p>
        </p:txBody>
      </p:sp>
      <p:sp>
        <p:nvSpPr>
          <p:cNvPr id="3" name="Inhaltsplatzhalter 2">
            <a:extLst>
              <a:ext uri="{FF2B5EF4-FFF2-40B4-BE49-F238E27FC236}">
                <a16:creationId xmlns:a16="http://schemas.microsoft.com/office/drawing/2014/main" id="{11D7C16B-073F-E50B-AB51-9449CAA459C2}"/>
              </a:ext>
            </a:extLst>
          </p:cNvPr>
          <p:cNvSpPr>
            <a:spLocks noGrp="1"/>
          </p:cNvSpPr>
          <p:nvPr>
            <p:ph idx="1"/>
          </p:nvPr>
        </p:nvSpPr>
        <p:spPr/>
        <p:txBody>
          <a:bodyPr/>
          <a:lstStyle/>
          <a:p>
            <a:r>
              <a:rPr lang="de-DE" b="1" dirty="0"/>
              <a:t>Gewaltenteilung</a:t>
            </a:r>
          </a:p>
          <a:p>
            <a:pPr lvl="1"/>
            <a:r>
              <a:rPr lang="de-CH" dirty="0"/>
              <a:t>Exekutive = Regierung</a:t>
            </a:r>
          </a:p>
          <a:p>
            <a:pPr lvl="1"/>
            <a:r>
              <a:rPr lang="de-CH" dirty="0"/>
              <a:t>Legislative = Parlament</a:t>
            </a:r>
          </a:p>
          <a:p>
            <a:pPr lvl="1"/>
            <a:r>
              <a:rPr lang="de-CH" dirty="0"/>
              <a:t>Judikative = Gerichte</a:t>
            </a:r>
          </a:p>
          <a:p>
            <a:pPr marL="268287" lvl="1" indent="0">
              <a:buNone/>
            </a:pPr>
            <a:endParaRPr lang="de-CH" dirty="0"/>
          </a:p>
          <a:p>
            <a:r>
              <a:rPr lang="de-DE" b="1" dirty="0"/>
              <a:t>Föderalismus</a:t>
            </a:r>
            <a:r>
              <a:rPr lang="de-DE" dirty="0"/>
              <a:t>: Die 3 Ebenen der Schweizer Politik: </a:t>
            </a:r>
          </a:p>
          <a:p>
            <a:pPr lvl="1"/>
            <a:r>
              <a:rPr lang="de-DE" dirty="0"/>
              <a:t>Nationale Politik (auf Bundesebene = ganze Schweiz)</a:t>
            </a:r>
          </a:p>
          <a:p>
            <a:pPr lvl="1"/>
            <a:r>
              <a:rPr lang="de-DE" dirty="0"/>
              <a:t>Kantonale Politik (in den Kantonen)</a:t>
            </a:r>
          </a:p>
          <a:p>
            <a:pPr lvl="1"/>
            <a:r>
              <a:rPr lang="de-DE" dirty="0"/>
              <a:t>Kommunale Politik (in den Gemeinden)</a:t>
            </a:r>
          </a:p>
          <a:p>
            <a:endParaRPr lang="de-DE" dirty="0"/>
          </a:p>
          <a:p>
            <a:endParaRPr lang="de-DE" dirty="0"/>
          </a:p>
          <a:p>
            <a:endParaRPr lang="de-DE" dirty="0"/>
          </a:p>
          <a:p>
            <a:endParaRPr lang="de-DE" dirty="0"/>
          </a:p>
          <a:p>
            <a:endParaRPr lang="de-DE" dirty="0"/>
          </a:p>
        </p:txBody>
      </p:sp>
      <p:sp>
        <p:nvSpPr>
          <p:cNvPr id="4" name="Datumsplatzhalter 3">
            <a:extLst>
              <a:ext uri="{FF2B5EF4-FFF2-40B4-BE49-F238E27FC236}">
                <a16:creationId xmlns:a16="http://schemas.microsoft.com/office/drawing/2014/main" id="{B244A7C5-C993-5FEC-BE3A-E94CF462A8A8}"/>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C362D4B2-8A5D-A9F6-35FF-CF3D61710696}"/>
              </a:ext>
            </a:extLst>
          </p:cNvPr>
          <p:cNvSpPr>
            <a:spLocks noGrp="1"/>
          </p:cNvSpPr>
          <p:nvPr>
            <p:ph type="ftr" sz="quarter" idx="11"/>
          </p:nvPr>
        </p:nvSpPr>
        <p:spPr/>
        <p:txBody>
          <a:body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E9404B82-E50C-FF66-3B5E-F05BEF32C2B9}"/>
              </a:ext>
            </a:extLst>
          </p:cNvPr>
          <p:cNvSpPr>
            <a:spLocks noGrp="1"/>
          </p:cNvSpPr>
          <p:nvPr>
            <p:ph type="sldNum" sz="quarter" idx="12"/>
          </p:nvPr>
        </p:nvSpPr>
        <p:spPr/>
        <p:txBody>
          <a:bodyPr/>
          <a:lstStyle/>
          <a:p>
            <a:fld id="{442AD375-037F-43D0-B059-5172DA06796A}" type="slidenum">
              <a:rPr lang="de-CH" smtClean="0"/>
              <a:pPr/>
              <a:t>5</a:t>
            </a:fld>
            <a:endParaRPr lang="de-CH"/>
          </a:p>
        </p:txBody>
      </p:sp>
    </p:spTree>
    <p:extLst>
      <p:ext uri="{BB962C8B-B14F-4D97-AF65-F5344CB8AC3E}">
        <p14:creationId xmlns:p14="http://schemas.microsoft.com/office/powerpoint/2010/main" val="315548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B9E11-529A-94E9-48A4-C790BC2F31BC}"/>
              </a:ext>
            </a:extLst>
          </p:cNvPr>
          <p:cNvSpPr>
            <a:spLocks noGrp="1"/>
          </p:cNvSpPr>
          <p:nvPr>
            <p:ph type="title"/>
          </p:nvPr>
        </p:nvSpPr>
        <p:spPr/>
        <p:txBody>
          <a:bodyPr/>
          <a:lstStyle/>
          <a:p>
            <a:r>
              <a:rPr lang="de-CH" dirty="0"/>
              <a:t>Kommunalpolitik in Zürich</a:t>
            </a:r>
            <a:endParaRPr lang="de-DE" dirty="0"/>
          </a:p>
        </p:txBody>
      </p:sp>
      <p:sp>
        <p:nvSpPr>
          <p:cNvPr id="3" name="Inhaltsplatzhalter 2">
            <a:extLst>
              <a:ext uri="{FF2B5EF4-FFF2-40B4-BE49-F238E27FC236}">
                <a16:creationId xmlns:a16="http://schemas.microsoft.com/office/drawing/2014/main" id="{75003A91-475D-2469-0AE2-E6B89D972AAE}"/>
              </a:ext>
            </a:extLst>
          </p:cNvPr>
          <p:cNvSpPr>
            <a:spLocks noGrp="1"/>
          </p:cNvSpPr>
          <p:nvPr>
            <p:ph idx="1"/>
          </p:nvPr>
        </p:nvSpPr>
        <p:spPr/>
        <p:txBody>
          <a:bodyPr/>
          <a:lstStyle/>
          <a:p>
            <a:r>
              <a:rPr lang="de-DE" dirty="0"/>
              <a:t>Die Stadt Zürich ist eine Gemeinde. </a:t>
            </a:r>
          </a:p>
          <a:p>
            <a:r>
              <a:rPr lang="de-DE" dirty="0"/>
              <a:t>Regierung: 9 Personen im Stadtrat von Zürich</a:t>
            </a:r>
          </a:p>
          <a:p>
            <a:pPr lvl="1"/>
            <a:r>
              <a:rPr lang="de-DE" dirty="0" err="1"/>
              <a:t>www.stadt-zuerich.ch</a:t>
            </a:r>
            <a:r>
              <a:rPr lang="de-DE" dirty="0"/>
              <a:t>/de/politik-und-verwaltung/</a:t>
            </a:r>
            <a:r>
              <a:rPr lang="de-DE" dirty="0" err="1"/>
              <a:t>behoerden</a:t>
            </a:r>
            <a:r>
              <a:rPr lang="de-DE" dirty="0"/>
              <a:t>-und-organe/</a:t>
            </a:r>
            <a:r>
              <a:rPr lang="de-DE" dirty="0" err="1"/>
              <a:t>stadtrat.html</a:t>
            </a:r>
            <a:endParaRPr lang="de-DE" dirty="0"/>
          </a:p>
          <a:p>
            <a:r>
              <a:rPr lang="de-DE" dirty="0"/>
              <a:t>Parlament: Gemeinderat, 125 Politiker:innen</a:t>
            </a:r>
          </a:p>
          <a:p>
            <a:pPr lvl="1"/>
            <a:r>
              <a:rPr lang="de-DE" dirty="0" err="1"/>
              <a:t>www.gemeinderat-zuerich.ch</a:t>
            </a:r>
            <a:r>
              <a:rPr lang="de-DE" dirty="0"/>
              <a:t>/</a:t>
            </a:r>
          </a:p>
        </p:txBody>
      </p:sp>
      <p:sp>
        <p:nvSpPr>
          <p:cNvPr id="4" name="Datumsplatzhalter 3">
            <a:extLst>
              <a:ext uri="{FF2B5EF4-FFF2-40B4-BE49-F238E27FC236}">
                <a16:creationId xmlns:a16="http://schemas.microsoft.com/office/drawing/2014/main" id="{9B6E422C-8954-F84F-D00E-52F7D2D76FCA}"/>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C1492CFC-1018-C0CF-7838-00372702743E}"/>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5D350289-8D04-278B-4D7F-5F3B38BF6EBE}"/>
              </a:ext>
            </a:extLst>
          </p:cNvPr>
          <p:cNvSpPr>
            <a:spLocks noGrp="1"/>
          </p:cNvSpPr>
          <p:nvPr>
            <p:ph type="sldNum" sz="quarter" idx="12"/>
          </p:nvPr>
        </p:nvSpPr>
        <p:spPr/>
        <p:txBody>
          <a:bodyPr/>
          <a:lstStyle/>
          <a:p>
            <a:fld id="{442AD375-037F-43D0-B059-5172DA06796A}" type="slidenum">
              <a:rPr lang="de-CH" smtClean="0"/>
              <a:pPr/>
              <a:t>6</a:t>
            </a:fld>
            <a:endParaRPr lang="de-CH"/>
          </a:p>
        </p:txBody>
      </p:sp>
    </p:spTree>
    <p:extLst>
      <p:ext uri="{BB962C8B-B14F-4D97-AF65-F5344CB8AC3E}">
        <p14:creationId xmlns:p14="http://schemas.microsoft.com/office/powerpoint/2010/main" val="149347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46335-68CB-E5B7-84C0-95F95D07B8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339CE7-468E-B48C-93F5-3D0BE5700D6A}"/>
              </a:ext>
            </a:extLst>
          </p:cNvPr>
          <p:cNvSpPr>
            <a:spLocks noGrp="1"/>
          </p:cNvSpPr>
          <p:nvPr>
            <p:ph type="title"/>
          </p:nvPr>
        </p:nvSpPr>
        <p:spPr/>
        <p:txBody>
          <a:bodyPr/>
          <a:lstStyle/>
          <a:p>
            <a:r>
              <a:rPr lang="de-DE" dirty="0"/>
              <a:t>Wie kannst du Zürich verändern?</a:t>
            </a:r>
            <a:br>
              <a:rPr lang="de-DE" dirty="0"/>
            </a:br>
            <a:endParaRPr lang="de-DE" dirty="0"/>
          </a:p>
        </p:txBody>
      </p:sp>
      <p:sp>
        <p:nvSpPr>
          <p:cNvPr id="3" name="Inhaltsplatzhalter 2">
            <a:extLst>
              <a:ext uri="{FF2B5EF4-FFF2-40B4-BE49-F238E27FC236}">
                <a16:creationId xmlns:a16="http://schemas.microsoft.com/office/drawing/2014/main" id="{749D468D-D149-A0CF-4A97-250D663346B1}"/>
              </a:ext>
            </a:extLst>
          </p:cNvPr>
          <p:cNvSpPr>
            <a:spLocks noGrp="1"/>
          </p:cNvSpPr>
          <p:nvPr>
            <p:ph idx="1"/>
          </p:nvPr>
        </p:nvSpPr>
        <p:spPr/>
        <p:txBody>
          <a:bodyPr/>
          <a:lstStyle/>
          <a:p>
            <a:r>
              <a:rPr lang="de-DE" dirty="0"/>
              <a:t>Jugendvorstoss: </a:t>
            </a:r>
          </a:p>
          <a:p>
            <a:pPr lvl="1"/>
            <a:r>
              <a:rPr lang="de-CH" dirty="0"/>
              <a:t>Mit dem Jugendvorstoss können Jugendliche aus der Stadt Zürich ein Anliegen im Gemeinderat einreichen. </a:t>
            </a:r>
          </a:p>
          <a:p>
            <a:pPr lvl="1"/>
            <a:r>
              <a:rPr lang="de-CH" dirty="0"/>
              <a:t>Ein Jugendvorstoss ist gültig, wenn mindestens 60 Jugendliche (mit Wohnsitz in der Stadt Zürich) an einer gemeinsamen Versammlung teilgenommen haben und die Mehrheit für den Vorstoss gestimmt hat.</a:t>
            </a:r>
          </a:p>
          <a:p>
            <a:pPr lvl="1"/>
            <a:r>
              <a:rPr lang="de-CH" dirty="0"/>
              <a:t> Die Jugendlichen müssen zwischen 12 und 18 Jahren alt sein.</a:t>
            </a:r>
            <a:endParaRPr lang="de-DE" dirty="0"/>
          </a:p>
          <a:p>
            <a:endParaRPr lang="de-DE" dirty="0"/>
          </a:p>
        </p:txBody>
      </p:sp>
      <p:sp>
        <p:nvSpPr>
          <p:cNvPr id="4" name="Datumsplatzhalter 3">
            <a:extLst>
              <a:ext uri="{FF2B5EF4-FFF2-40B4-BE49-F238E27FC236}">
                <a16:creationId xmlns:a16="http://schemas.microsoft.com/office/drawing/2014/main" id="{F3B78D7A-E020-ADDB-D299-94517B5D7A1F}"/>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2B160B47-AD63-EC20-74B1-3FDA456B722F}"/>
              </a:ext>
            </a:extLst>
          </p:cNvPr>
          <p:cNvSpPr>
            <a:spLocks noGrp="1"/>
          </p:cNvSpPr>
          <p:nvPr>
            <p:ph type="ftr" sz="quarter" idx="11"/>
          </p:nvPr>
        </p:nvSpPr>
        <p:spPr/>
        <p:txBody>
          <a:body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C1D9F7A7-75AE-1509-A868-0C55741765EF}"/>
              </a:ext>
            </a:extLst>
          </p:cNvPr>
          <p:cNvSpPr>
            <a:spLocks noGrp="1"/>
          </p:cNvSpPr>
          <p:nvPr>
            <p:ph type="sldNum" sz="quarter" idx="12"/>
          </p:nvPr>
        </p:nvSpPr>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103777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A77E-8066-FB14-21B6-CAA2B9785F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6DBF5F-8BCB-4D2A-A8D4-05AE40A9822C}"/>
              </a:ext>
            </a:extLst>
          </p:cNvPr>
          <p:cNvSpPr>
            <a:spLocks noGrp="1"/>
          </p:cNvSpPr>
          <p:nvPr>
            <p:ph type="title"/>
          </p:nvPr>
        </p:nvSpPr>
        <p:spPr/>
        <p:txBody>
          <a:bodyPr/>
          <a:lstStyle/>
          <a:p>
            <a:r>
              <a:rPr lang="de-DE" dirty="0"/>
              <a:t>… an der Jugendkonferenz!</a:t>
            </a:r>
          </a:p>
        </p:txBody>
      </p:sp>
      <p:sp>
        <p:nvSpPr>
          <p:cNvPr id="3" name="Inhaltsplatzhalter 2">
            <a:extLst>
              <a:ext uri="{FF2B5EF4-FFF2-40B4-BE49-F238E27FC236}">
                <a16:creationId xmlns:a16="http://schemas.microsoft.com/office/drawing/2014/main" id="{F2123175-B668-2EFC-9B58-BE16F8B7CDC3}"/>
              </a:ext>
            </a:extLst>
          </p:cNvPr>
          <p:cNvSpPr>
            <a:spLocks noGrp="1"/>
          </p:cNvSpPr>
          <p:nvPr>
            <p:ph idx="1"/>
          </p:nvPr>
        </p:nvSpPr>
        <p:spPr/>
        <p:txBody>
          <a:bodyPr/>
          <a:lstStyle/>
          <a:p>
            <a:r>
              <a:rPr lang="de-DE" dirty="0"/>
              <a:t>An der Jugendkonferenz werden Jugendvorstösse geschrieben. Das </a:t>
            </a:r>
            <a:r>
              <a:rPr lang="de-DE" dirty="0" err="1"/>
              <a:t>heisst</a:t>
            </a:r>
            <a:r>
              <a:rPr lang="de-DE" dirty="0"/>
              <a:t>: Du bringst dein(</a:t>
            </a:r>
            <a:r>
              <a:rPr lang="de-DE" dirty="0" err="1"/>
              <a:t>e</a:t>
            </a:r>
            <a:r>
              <a:rPr lang="de-DE" dirty="0"/>
              <a:t>) Anliegen an die städtische Politik ein und Ideen von Jugendlichen werden in der Politik von Zürich besprochen:</a:t>
            </a:r>
          </a:p>
          <a:p>
            <a:pPr lvl="1"/>
            <a:r>
              <a:rPr lang="de-DE" dirty="0"/>
              <a:t>Was soll die Politik für Jugendliche machen?</a:t>
            </a:r>
          </a:p>
          <a:p>
            <a:pPr lvl="1"/>
            <a:r>
              <a:rPr lang="de-DE" dirty="0"/>
              <a:t>Was fehlt dir und anderen jungen Menschen in der Stadt Zürich?</a:t>
            </a:r>
          </a:p>
          <a:p>
            <a:r>
              <a:rPr lang="de-DE" dirty="0"/>
              <a:t>Diskutiere dein Anliegen mit anderen Jugendlichen an der Konferenz</a:t>
            </a:r>
          </a:p>
          <a:p>
            <a:r>
              <a:rPr lang="de-DE" dirty="0"/>
              <a:t>Sprecht mit Politiker:innen über eure Anliegen</a:t>
            </a:r>
          </a:p>
          <a:p>
            <a:endParaRPr lang="de-DE" dirty="0"/>
          </a:p>
          <a:p>
            <a:r>
              <a:rPr lang="de-DE" dirty="0"/>
              <a:t>Schon 14 Anliegen von Jugendlichen wurden im Gemeinderat besprochen. </a:t>
            </a:r>
          </a:p>
          <a:p>
            <a:pPr lvl="1"/>
            <a:r>
              <a:rPr lang="de-DE" dirty="0"/>
              <a:t>Die Anliegen wurden an den ersten zwei Jugendkonferenzen ausgearbeitet.</a:t>
            </a:r>
          </a:p>
          <a:p>
            <a:pPr lvl="1"/>
            <a:r>
              <a:rPr lang="de-DE" dirty="0"/>
              <a:t>Der Gemeinderat hat alle 14 Jugendvorstösse angenommen.</a:t>
            </a:r>
          </a:p>
          <a:p>
            <a:pPr lvl="1"/>
            <a:r>
              <a:rPr lang="de-DE" dirty="0"/>
              <a:t>Jetzt muss der Stadtrat die Anliegen der Jugendlichen umsetzen!</a:t>
            </a:r>
          </a:p>
          <a:p>
            <a:pPr lvl="1"/>
            <a:r>
              <a:rPr lang="de-DE" dirty="0">
                <a:hlinkClick r:id="rId3"/>
              </a:rPr>
              <a:t>www.euses-zueri.ch</a:t>
            </a:r>
            <a:r>
              <a:rPr lang="de-DE" dirty="0"/>
              <a:t> </a:t>
            </a:r>
          </a:p>
          <a:p>
            <a:endParaRPr lang="de-DE" dirty="0"/>
          </a:p>
        </p:txBody>
      </p:sp>
      <p:sp>
        <p:nvSpPr>
          <p:cNvPr id="4" name="Datumsplatzhalter 3">
            <a:extLst>
              <a:ext uri="{FF2B5EF4-FFF2-40B4-BE49-F238E27FC236}">
                <a16:creationId xmlns:a16="http://schemas.microsoft.com/office/drawing/2014/main" id="{694BA727-FB5A-2B9A-053E-67225F46ECAD}"/>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420450C1-426D-E727-4A68-91EE26E67C1A}"/>
              </a:ext>
            </a:extLst>
          </p:cNvPr>
          <p:cNvSpPr>
            <a:spLocks noGrp="1"/>
          </p:cNvSpPr>
          <p:nvPr>
            <p:ph type="ftr" sz="quarter" idx="11"/>
          </p:nvPr>
        </p:nvSpPr>
        <p:spPr/>
        <p:txBody>
          <a:bodyPr/>
          <a:lstStyle/>
          <a:p>
            <a:r>
              <a:rPr lang="de-CH" dirty="0"/>
              <a:t>Jugendkonferenz der Stadt Zürich | 6. November 2025</a:t>
            </a:r>
          </a:p>
        </p:txBody>
      </p:sp>
      <p:sp>
        <p:nvSpPr>
          <p:cNvPr id="6" name="Foliennummernplatzhalter 5">
            <a:extLst>
              <a:ext uri="{FF2B5EF4-FFF2-40B4-BE49-F238E27FC236}">
                <a16:creationId xmlns:a16="http://schemas.microsoft.com/office/drawing/2014/main" id="{EC903D6C-95E8-E217-C2EE-C9D9D469F565}"/>
              </a:ext>
            </a:extLst>
          </p:cNvPr>
          <p:cNvSpPr>
            <a:spLocks noGrp="1"/>
          </p:cNvSpPr>
          <p:nvPr>
            <p:ph type="sldNum" sz="quarter" idx="12"/>
          </p:nvPr>
        </p:nvSpPr>
        <p:spPr/>
        <p:txBody>
          <a:bodyPr/>
          <a:lstStyle/>
          <a:p>
            <a:fld id="{442AD375-037F-43D0-B059-5172DA06796A}" type="slidenum">
              <a:rPr lang="de-CH" smtClean="0"/>
              <a:pPr/>
              <a:t>8</a:t>
            </a:fld>
            <a:endParaRPr lang="de-CH"/>
          </a:p>
        </p:txBody>
      </p:sp>
    </p:spTree>
    <p:extLst>
      <p:ext uri="{BB962C8B-B14F-4D97-AF65-F5344CB8AC3E}">
        <p14:creationId xmlns:p14="http://schemas.microsoft.com/office/powerpoint/2010/main" val="7235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F34DE-97A0-92A0-2458-97DD81C50E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2BAA661-B73D-D86A-5CF5-7F5F82F2B1B4}"/>
              </a:ext>
            </a:extLst>
          </p:cNvPr>
          <p:cNvSpPr>
            <a:spLocks noGrp="1"/>
          </p:cNvSpPr>
          <p:nvPr>
            <p:ph type="title"/>
          </p:nvPr>
        </p:nvSpPr>
        <p:spPr/>
        <p:txBody>
          <a:bodyPr/>
          <a:lstStyle/>
          <a:p>
            <a:r>
              <a:rPr lang="de-DE" dirty="0"/>
              <a:t>Deine Anliegen für Zürich</a:t>
            </a:r>
            <a:br>
              <a:rPr lang="de-DE" dirty="0"/>
            </a:br>
            <a:endParaRPr lang="de-DE" dirty="0"/>
          </a:p>
        </p:txBody>
      </p:sp>
      <p:sp>
        <p:nvSpPr>
          <p:cNvPr id="3" name="Inhaltsplatzhalter 2">
            <a:extLst>
              <a:ext uri="{FF2B5EF4-FFF2-40B4-BE49-F238E27FC236}">
                <a16:creationId xmlns:a16="http://schemas.microsoft.com/office/drawing/2014/main" id="{92C43687-DB83-682F-800A-F4DE85A40130}"/>
              </a:ext>
            </a:extLst>
          </p:cNvPr>
          <p:cNvSpPr>
            <a:spLocks noGrp="1"/>
          </p:cNvSpPr>
          <p:nvPr>
            <p:ph idx="1"/>
          </p:nvPr>
        </p:nvSpPr>
        <p:spPr/>
        <p:txBody>
          <a:bodyPr/>
          <a:lstStyle/>
          <a:p>
            <a:r>
              <a:rPr lang="de-DE" dirty="0"/>
              <a:t>Gruppe 1 (in Zweiergruppen): </a:t>
            </a:r>
            <a:r>
              <a:rPr lang="de-DE" b="1" dirty="0"/>
              <a:t>Utopie</a:t>
            </a:r>
          </a:p>
          <a:p>
            <a:pPr lvl="1"/>
            <a:r>
              <a:rPr lang="de-DE" dirty="0"/>
              <a:t>Wie soll Zürich in 5 Jahren aussehen? </a:t>
            </a:r>
          </a:p>
          <a:p>
            <a:pPr lvl="1"/>
            <a:r>
              <a:rPr lang="de-DE" dirty="0"/>
              <a:t>Was braucht es, um dahin zu kommen?</a:t>
            </a:r>
          </a:p>
          <a:p>
            <a:endParaRPr lang="de-DE" dirty="0"/>
          </a:p>
          <a:p>
            <a:r>
              <a:rPr lang="de-DE" dirty="0"/>
              <a:t>Gruppe 2 (in Zweiergruppen): </a:t>
            </a:r>
            <a:r>
              <a:rPr lang="de-DE" b="1" dirty="0"/>
              <a:t>Dystopie</a:t>
            </a:r>
          </a:p>
          <a:p>
            <a:pPr lvl="1"/>
            <a:r>
              <a:rPr lang="de-DE" dirty="0"/>
              <a:t>Wie soll Zürich in 5 Jahren nicht aussehen?</a:t>
            </a:r>
          </a:p>
          <a:p>
            <a:pPr lvl="1"/>
            <a:r>
              <a:rPr lang="de-DE" dirty="0"/>
              <a:t>Was muss man machen, um das zu verhindern?</a:t>
            </a:r>
          </a:p>
          <a:p>
            <a:endParaRPr lang="de-DE" dirty="0"/>
          </a:p>
          <a:p>
            <a:r>
              <a:rPr lang="de-DE" b="1" dirty="0"/>
              <a:t>Starthilfen</a:t>
            </a:r>
            <a:r>
              <a:rPr lang="de-DE" dirty="0"/>
              <a:t>: Wo haltet ihr euch in eurer Freizeit auf? Fühlst du dich sicher in Zürich? Benützt du den öffentlichen Verkehr und weshalb ja oder nein? Fährst du Velo? Über welche Themen möchtest du mehr lernen in der Schule? …</a:t>
            </a:r>
          </a:p>
          <a:p>
            <a:endParaRPr lang="de-DE" dirty="0"/>
          </a:p>
        </p:txBody>
      </p:sp>
      <p:sp>
        <p:nvSpPr>
          <p:cNvPr id="4" name="Datumsplatzhalter 3">
            <a:extLst>
              <a:ext uri="{FF2B5EF4-FFF2-40B4-BE49-F238E27FC236}">
                <a16:creationId xmlns:a16="http://schemas.microsoft.com/office/drawing/2014/main" id="{2EBB8BC6-75CA-B6B8-B792-D6D6AC424B93}"/>
              </a:ext>
            </a:extLst>
          </p:cNvPr>
          <p:cNvSpPr>
            <a:spLocks noGrp="1"/>
          </p:cNvSpPr>
          <p:nvPr>
            <p:ph type="dt" sz="half" idx="10"/>
          </p:nvPr>
        </p:nvSpPr>
        <p:spPr/>
        <p:txBody>
          <a:bodyPr/>
          <a:lstStyle/>
          <a:p>
            <a:fld id="{86D39910-004D-9944-AFF8-A08535629ABB}" type="datetime4">
              <a:rPr lang="de-CH" smtClean="0"/>
              <a:t>11. August 2025</a:t>
            </a:fld>
            <a:r>
              <a:rPr lang="de-CH"/>
              <a:t> |</a:t>
            </a:r>
          </a:p>
        </p:txBody>
      </p:sp>
      <p:sp>
        <p:nvSpPr>
          <p:cNvPr id="5" name="Fußzeilenplatzhalter 4">
            <a:extLst>
              <a:ext uri="{FF2B5EF4-FFF2-40B4-BE49-F238E27FC236}">
                <a16:creationId xmlns:a16="http://schemas.microsoft.com/office/drawing/2014/main" id="{76B35C88-48ED-A57B-5AFD-FDDADF3C5CDF}"/>
              </a:ext>
            </a:extLst>
          </p:cNvPr>
          <p:cNvSpPr>
            <a:spLocks noGrp="1"/>
          </p:cNvSpPr>
          <p:nvPr>
            <p:ph type="ftr" sz="quarter" idx="11"/>
          </p:nvPr>
        </p:nvSpPr>
        <p:spPr/>
        <p:txBody>
          <a:bodyPr/>
          <a:lstStyle/>
          <a:p>
            <a:r>
              <a:rPr lang="de-CH"/>
              <a:t>Jugendkonferenz der Stadt Zürich | 6. November 2025</a:t>
            </a:r>
            <a:endParaRPr lang="de-CH" dirty="0"/>
          </a:p>
        </p:txBody>
      </p:sp>
      <p:sp>
        <p:nvSpPr>
          <p:cNvPr id="6" name="Foliennummernplatzhalter 5">
            <a:extLst>
              <a:ext uri="{FF2B5EF4-FFF2-40B4-BE49-F238E27FC236}">
                <a16:creationId xmlns:a16="http://schemas.microsoft.com/office/drawing/2014/main" id="{DCD2AED5-D592-12D2-DCAB-9A4173C49A98}"/>
              </a:ext>
            </a:extLst>
          </p:cNvPr>
          <p:cNvSpPr>
            <a:spLocks noGrp="1"/>
          </p:cNvSpPr>
          <p:nvPr>
            <p:ph type="sldNum" sz="quarter" idx="12"/>
          </p:nvPr>
        </p:nvSpPr>
        <p:spPr/>
        <p:txBody>
          <a:bodyPr/>
          <a:lstStyle/>
          <a:p>
            <a:fld id="{442AD375-037F-43D0-B059-5172DA06796A}" type="slidenum">
              <a:rPr lang="de-CH" smtClean="0"/>
              <a:pPr/>
              <a:t>9</a:t>
            </a:fld>
            <a:endParaRPr lang="de-CH"/>
          </a:p>
        </p:txBody>
      </p:sp>
    </p:spTree>
    <p:extLst>
      <p:ext uri="{BB962C8B-B14F-4D97-AF65-F5344CB8AC3E}">
        <p14:creationId xmlns:p14="http://schemas.microsoft.com/office/powerpoint/2010/main" val="3591999067"/>
      </p:ext>
    </p:extLst>
  </p:cSld>
  <p:clrMapOvr>
    <a:masterClrMapping/>
  </p:clrMapOvr>
</p:sld>
</file>

<file path=ppt/theme/theme1.xml><?xml version="1.0" encoding="utf-8"?>
<a:theme xmlns:a="http://schemas.openxmlformats.org/drawingml/2006/main" name="Benutzerdefiniertes Design">
  <a:themeElements>
    <a:clrScheme name="DSJ">
      <a:dk1>
        <a:sysClr val="windowText" lastClr="000000"/>
      </a:dk1>
      <a:lt1>
        <a:sysClr val="window" lastClr="FFFFFF"/>
      </a:lt1>
      <a:dk2>
        <a:srgbClr val="626262"/>
      </a:dk2>
      <a:lt2>
        <a:srgbClr val="BABABA"/>
      </a:lt2>
      <a:accent1>
        <a:srgbClr val="327591"/>
      </a:accent1>
      <a:accent2>
        <a:srgbClr val="50B46E"/>
      </a:accent2>
      <a:accent3>
        <a:srgbClr val="FAB5D4"/>
      </a:accent3>
      <a:accent4>
        <a:srgbClr val="E50067"/>
      </a:accent4>
      <a:accent5>
        <a:srgbClr val="1E9FC7"/>
      </a:accent5>
      <a:accent6>
        <a:srgbClr val="0D4E73"/>
      </a:accent6>
      <a:hlink>
        <a:srgbClr val="000000"/>
      </a:hlink>
      <a:folHlink>
        <a:srgbClr val="000000"/>
      </a:folHlink>
    </a:clrScheme>
    <a:fontScheme name="DSJ">
      <a:majorFont>
        <a:latin typeface="Karla"/>
        <a:ea typeface=""/>
        <a:cs typeface=""/>
      </a:majorFont>
      <a:minorFont>
        <a:latin typeface="Karl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err="1"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EusesZüri_Präsentationsvorlage" id="{86D5E21B-592F-C54E-88EB-E062417BE958}" vid="{89E1A06E-8D4E-E742-9EFE-969F332143EC}"/>
    </a:ext>
  </a:extLst>
</a:theme>
</file>

<file path=ppt/theme/theme2.xml><?xml version="1.0" encoding="utf-8"?>
<a:theme xmlns:a="http://schemas.openxmlformats.org/drawingml/2006/main" name="Office Theme">
  <a:themeElements>
    <a:clrScheme name="DSJ">
      <a:dk1>
        <a:sysClr val="windowText" lastClr="000000"/>
      </a:dk1>
      <a:lt1>
        <a:sysClr val="window" lastClr="FFFFFF"/>
      </a:lt1>
      <a:dk2>
        <a:srgbClr val="626262"/>
      </a:dk2>
      <a:lt2>
        <a:srgbClr val="BABABA"/>
      </a:lt2>
      <a:accent1>
        <a:srgbClr val="327591"/>
      </a:accent1>
      <a:accent2>
        <a:srgbClr val="50B46E"/>
      </a:accent2>
      <a:accent3>
        <a:srgbClr val="FAB5D4"/>
      </a:accent3>
      <a:accent4>
        <a:srgbClr val="E50067"/>
      </a:accent4>
      <a:accent5>
        <a:srgbClr val="1E9FC7"/>
      </a:accent5>
      <a:accent6>
        <a:srgbClr val="2B2E33"/>
      </a:accent6>
      <a:hlink>
        <a:srgbClr val="000000"/>
      </a:hlink>
      <a:folHlink>
        <a:srgbClr val="000000"/>
      </a:folHlink>
    </a:clrScheme>
    <a:fontScheme name="DSJ">
      <a:majorFont>
        <a:latin typeface="Karla"/>
        <a:ea typeface=""/>
        <a:cs typeface=""/>
      </a:majorFont>
      <a:minorFont>
        <a:latin typeface="Karl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SJ">
      <a:dk1>
        <a:sysClr val="windowText" lastClr="000000"/>
      </a:dk1>
      <a:lt1>
        <a:sysClr val="window" lastClr="FFFFFF"/>
      </a:lt1>
      <a:dk2>
        <a:srgbClr val="626262"/>
      </a:dk2>
      <a:lt2>
        <a:srgbClr val="BABABA"/>
      </a:lt2>
      <a:accent1>
        <a:srgbClr val="327591"/>
      </a:accent1>
      <a:accent2>
        <a:srgbClr val="50B46E"/>
      </a:accent2>
      <a:accent3>
        <a:srgbClr val="FAB5D4"/>
      </a:accent3>
      <a:accent4>
        <a:srgbClr val="E50067"/>
      </a:accent4>
      <a:accent5>
        <a:srgbClr val="1E9FC7"/>
      </a:accent5>
      <a:accent6>
        <a:srgbClr val="2B2E33"/>
      </a:accent6>
      <a:hlink>
        <a:srgbClr val="000000"/>
      </a:hlink>
      <a:folHlink>
        <a:srgbClr val="000000"/>
      </a:folHlink>
    </a:clrScheme>
    <a:fontScheme name="DSJ">
      <a:majorFont>
        <a:latin typeface="Karla"/>
        <a:ea typeface=""/>
        <a:cs typeface=""/>
      </a:majorFont>
      <a:minorFont>
        <a:latin typeface="Karl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37ca11f-e593-4b7d-b09f-e79cb1b238a3" xsi:nil="true"/>
    <lcf76f155ced4ddcb4097134ff3c332f xmlns="74e3d31c-0521-4911-9486-381c3286bc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1413ABDC8C3984195108C9ADF39FCA8" ma:contentTypeVersion="16" ma:contentTypeDescription="Ein neues Dokument erstellen." ma:contentTypeScope="" ma:versionID="914defa8a998713eecb5125eb227f877">
  <xsd:schema xmlns:xsd="http://www.w3.org/2001/XMLSchema" xmlns:xs="http://www.w3.org/2001/XMLSchema" xmlns:p="http://schemas.microsoft.com/office/2006/metadata/properties" xmlns:ns2="74e3d31c-0521-4911-9486-381c3286bcc3" xmlns:ns3="537ca11f-e593-4b7d-b09f-e79cb1b238a3" targetNamespace="http://schemas.microsoft.com/office/2006/metadata/properties" ma:root="true" ma:fieldsID="7ef04f809a5f064341d2cbb3dc8be27f" ns2:_="" ns3:_="">
    <xsd:import namespace="74e3d31c-0521-4911-9486-381c3286bcc3"/>
    <xsd:import namespace="537ca11f-e593-4b7d-b09f-e79cb1b238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3d31c-0521-4911-9486-381c3286b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6f16aef4-54db-4462-aa5d-fd36d74b124b"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7ca11f-e593-4b7d-b09f-e79cb1b238a3"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8" nillable="true" ma:displayName="Taxonomy Catch All Column" ma:hidden="true" ma:list="{12e60c3f-7d69-441d-b9e3-e62a9b23b109}" ma:internalName="TaxCatchAll" ma:showField="CatchAllData" ma:web="537ca11f-e593-4b7d-b09f-e79cb1b23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6B806-0237-4942-A1FD-5C97285908C2}">
  <ds:schemaRef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74e3d31c-0521-4911-9486-381c3286bcc3"/>
    <ds:schemaRef ds:uri="http://purl.org/dc/terms/"/>
    <ds:schemaRef ds:uri="http://schemas.microsoft.com/office/infopath/2007/PartnerControls"/>
    <ds:schemaRef ds:uri="537ca11f-e593-4b7d-b09f-e79cb1b238a3"/>
  </ds:schemaRefs>
</ds:datastoreItem>
</file>

<file path=customXml/itemProps2.xml><?xml version="1.0" encoding="utf-8"?>
<ds:datastoreItem xmlns:ds="http://schemas.openxmlformats.org/officeDocument/2006/customXml" ds:itemID="{02765565-98A3-4F63-B9FF-506D63021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3d31c-0521-4911-9486-381c3286bcc3"/>
    <ds:schemaRef ds:uri="537ca11f-e593-4b7d-b09f-e79cb1b23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6B7BE2-63AD-4C37-AC44-F0E4FC348E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Benutzerdefiniertes Design</Template>
  <TotalTime>0</TotalTime>
  <Words>836</Words>
  <Application>Microsoft Macintosh PowerPoint</Application>
  <PresentationFormat>Breitbild</PresentationFormat>
  <Paragraphs>121</Paragraphs>
  <Slides>11</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Arial</vt:lpstr>
      <vt:lpstr>Helvetica Neue LT Std</vt:lpstr>
      <vt:lpstr>Karla</vt:lpstr>
      <vt:lpstr>Karla Light</vt:lpstr>
      <vt:lpstr>Karla Medium</vt:lpstr>
      <vt:lpstr>Segoe UI Symbol</vt:lpstr>
      <vt:lpstr>Symbol</vt:lpstr>
      <vt:lpstr>Verdana Pro SemiBold</vt:lpstr>
      <vt:lpstr>Benutzerdefiniertes Design</vt:lpstr>
      <vt:lpstr>PowerPoint-Präsentation</vt:lpstr>
      <vt:lpstr>Jugendliche machen Politik!</vt:lpstr>
      <vt:lpstr>Ablauf der Lektion</vt:lpstr>
      <vt:lpstr>Jugendkonferenz der Stadt Zürich</vt:lpstr>
      <vt:lpstr>Wie funktioniert die Schweizer Politik?</vt:lpstr>
      <vt:lpstr>Kommunalpolitik in Zürich</vt:lpstr>
      <vt:lpstr>Wie kannst du Zürich verändern? </vt:lpstr>
      <vt:lpstr>… an der Jugendkonferenz!</vt:lpstr>
      <vt:lpstr>Deine Anliegen für Zürich </vt:lpstr>
      <vt:lpstr>Dein Anliegen einreichen </vt:lpstr>
      <vt:lpstr>Melde dich für die Jugendkonferenz an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Kneubühler</dc:creator>
  <dc:description>erstellt durch Vorlagenbauer.ch</dc:description>
  <cp:lastModifiedBy>Julia Kneubühler</cp:lastModifiedBy>
  <cp:revision>6</cp:revision>
  <dcterms:created xsi:type="dcterms:W3CDTF">2025-08-11T12:11:29Z</dcterms:created>
  <dcterms:modified xsi:type="dcterms:W3CDTF">2025-08-11T14:04:43Z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0x010100D1413ABDC8C3984195108C9ADF39FCA8</vt:lpwstr>
  </property>
  <property fmtid="{D5CDD505-2E9C-101B-9397-08002B2CF9AE}" pid="3" name="MediaServiceImageTags">
    <vt:lpwstr/>
  </property>
</Properties>
</file>